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C3398-FF51-5F4D-BE33-08438B94A3EB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E7916-2C3C-9C48-9A37-28E1601EA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10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19D4-5F16-1841-B330-4B6769061FA9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AD09A-0B5B-434B-AF7D-BA03370BE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014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C09A40C4-81D1-3841-8996-2DB12AAB85B4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F1-6680-E348-B2CD-9A18293E1CB4}" type="datetime5">
              <a:rPr lang="en-US" smtClean="0"/>
              <a:t>19-Oct-11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A00E-7197-6A4A-B483-D7E527377512}" type="datetime5">
              <a:rPr lang="en-US" smtClean="0"/>
              <a:t>19-Oct-11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F1-6680-E348-B2CD-9A18293E1CB4}" type="datetime5">
              <a:rPr lang="en-US" smtClean="0"/>
              <a:t>19-Oct-11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8B92-43F8-F74D-ACE5-46254AC0A391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BED2-89C4-104C-B310-3852A3C5C0F9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A1FD-5D5A-874F-8EE7-882FA89F0EA8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13E30BF1-6680-E348-B2CD-9A18293E1CB4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B828-442E-E143-A39D-64AE81430EA0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83AE-FB64-404B-9C88-F0FCE4E5D411}" type="datetime5">
              <a:rPr lang="en-US" smtClean="0"/>
              <a:t>19-Oct-11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9BD8-5950-0B45-A3BD-F5D593ACF1DA}" type="datetime5">
              <a:rPr lang="en-US" smtClean="0"/>
              <a:t>19-Oct-11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7BF1-A78D-7D4B-BD42-81A3D1E6FCE1}" type="datetime5">
              <a:rPr lang="en-US" smtClean="0"/>
              <a:t>19-Oct-11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5B64-1E57-684E-9288-72B8B8651D32}" type="datetime5">
              <a:rPr lang="en-US" smtClean="0"/>
              <a:t>19-Oct-11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586C-49AC-1441-861F-DFDE6E0D24A2}" type="datetime5">
              <a:rPr lang="en-US" smtClean="0"/>
              <a:t>19-Oct-11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13E30BF1-6680-E348-B2CD-9A18293E1CB4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3DBDE45-DD75-DB41-B66A-41A8C5D789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Beam Data</a:t>
            </a:r>
            <a:br>
              <a:rPr lang="en-US" dirty="0" smtClean="0"/>
            </a:b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Update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NuComp</a:t>
            </a:r>
            <a:r>
              <a:rPr lang="en-US" dirty="0" smtClean="0"/>
              <a:t> 19Oct2011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0884-7C10-E146-842B-FE341C772DD2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3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Rolled out the first incarnation of a general </a:t>
            </a:r>
            <a:r>
              <a:rPr lang="en-US" dirty="0" err="1" smtClean="0"/>
              <a:t>NuMI</a:t>
            </a:r>
            <a:r>
              <a:rPr lang="en-US" dirty="0" smtClean="0"/>
              <a:t> Beam Data service</a:t>
            </a:r>
          </a:p>
          <a:p>
            <a:pPr lvl="1"/>
            <a:r>
              <a:rPr lang="en-US" dirty="0" smtClean="0"/>
              <a:t>Logging both physics and beam performance parameters</a:t>
            </a:r>
          </a:p>
          <a:p>
            <a:pPr lvl="1"/>
            <a:r>
              <a:rPr lang="en-US" dirty="0" smtClean="0"/>
              <a:t>Provides multiple query/retrieval methods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Go to:</a:t>
            </a:r>
          </a:p>
          <a:p>
            <a:pPr lvl="1"/>
            <a:r>
              <a:rPr lang="en-US" dirty="0" smtClean="0"/>
              <a:t>http://dbweb0.fnal.gov/</a:t>
            </a:r>
            <a:r>
              <a:rPr lang="en-US" dirty="0" err="1" smtClean="0"/>
              <a:t>ifbeam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97BF-F879-BE44-A1CD-F2ED1C394EA5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8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Testing, Stability,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System has been running since last time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 query and compare it to the spill information from the MINOS system</a:t>
            </a:r>
          </a:p>
          <a:p>
            <a:r>
              <a:rPr lang="en-US" dirty="0" smtClean="0"/>
              <a:t>FIXED an issue with time window queries</a:t>
            </a:r>
          </a:p>
          <a:p>
            <a:pPr lvl="1"/>
            <a:r>
              <a:rPr lang="en-US" dirty="0" smtClean="0"/>
              <a:t>Time windows &gt; 1day were taking a LONG time to complete (4+ hours)</a:t>
            </a:r>
          </a:p>
          <a:p>
            <a:pPr lvl="1"/>
            <a:r>
              <a:rPr lang="en-US" dirty="0" smtClean="0"/>
              <a:t>It is now possible to do queries on weeks worth of data and have them return quickly (minute time scale)</a:t>
            </a:r>
          </a:p>
          <a:p>
            <a:pPr lvl="1"/>
            <a:r>
              <a:rPr lang="en-US" dirty="0" smtClean="0"/>
              <a:t>Improved the performance of “common” queries (spill time and single device over a time range)</a:t>
            </a:r>
          </a:p>
          <a:p>
            <a:pPr lvl="1"/>
            <a:r>
              <a:rPr lang="en-US" dirty="0" smtClean="0"/>
              <a:t>General performance and database optimization (“vacuumed” the database etc…)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65CF-66FF-2742-A4B1-0993FD3DEB38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4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Major change to the way data can be retrieved</a:t>
            </a:r>
          </a:p>
          <a:p>
            <a:r>
              <a:rPr lang="en-US" dirty="0" smtClean="0"/>
              <a:t>Service can now return a JSON data source compatible with Google Charts</a:t>
            </a:r>
          </a:p>
          <a:p>
            <a:pPr lvl="1"/>
            <a:r>
              <a:rPr lang="en-US" dirty="0" smtClean="0"/>
              <a:t>Allows users to use Google Charts!</a:t>
            </a:r>
          </a:p>
          <a:p>
            <a:pPr lvl="1"/>
            <a:r>
              <a:rPr lang="en-US" dirty="0" smtClean="0"/>
              <a:t>Allows users to define their own custom views of trend data without needing help from the DB group</a:t>
            </a:r>
          </a:p>
          <a:p>
            <a:pPr lvl="1"/>
            <a:r>
              <a:rPr lang="en-US" dirty="0" smtClean="0"/>
              <a:t>Greatly simplifies monitoring</a:t>
            </a:r>
          </a:p>
          <a:p>
            <a:r>
              <a:rPr lang="en-US" dirty="0" smtClean="0"/>
              <a:t>For an example see (last hour spill data records):</a:t>
            </a:r>
          </a:p>
          <a:p>
            <a:pPr lvl="1"/>
            <a:r>
              <a:rPr lang="en-US" dirty="0" smtClean="0"/>
              <a:t>http://dbweb4.fnal.gov:8080/</a:t>
            </a:r>
            <a:r>
              <a:rPr lang="en-US" dirty="0" err="1" smtClean="0"/>
              <a:t>ifbeam</a:t>
            </a:r>
            <a:r>
              <a:rPr lang="en-US" dirty="0" smtClean="0"/>
              <a:t>/app/Dash/index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8892-9231-774F-B32C-C531A9FF1FD0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4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need to perform a formal validation of the system (fulfills requirements, matches MINOS data, etc…)</a:t>
            </a:r>
          </a:p>
          <a:p>
            <a:r>
              <a:rPr lang="en-US" dirty="0" smtClean="0"/>
              <a:t>Provide more examples of user applications for monitoring and data retrieval</a:t>
            </a:r>
          </a:p>
          <a:p>
            <a:r>
              <a:rPr lang="en-US" dirty="0" smtClean="0"/>
              <a:t>Provide examples of integration with standard analysis jobs</a:t>
            </a:r>
          </a:p>
          <a:p>
            <a:r>
              <a:rPr lang="en-US" dirty="0" smtClean="0"/>
              <a:t>Try to accumulate feedback from users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0D7B-F869-E147-9FB2-B4C7E94FFCEF}" type="datetime5">
              <a:rPr lang="en-US" smtClean="0"/>
              <a:t>19-Oct-11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A.Norman, NuComp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DE45-DD75-DB41-B66A-41A8C5D789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73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24</TotalTime>
  <Words>301</Words>
  <Application>Microsoft Macintosh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Capital</vt:lpstr>
      <vt:lpstr>IF Beam Data Update</vt:lpstr>
      <vt:lpstr>Last Time:</vt:lpstr>
      <vt:lpstr>Testing, Stability, Improvements</vt:lpstr>
      <vt:lpstr>Improvements</vt:lpstr>
      <vt:lpstr>To Do: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Beam Data Update</dc:title>
  <dc:creator>Andrew J Norman</dc:creator>
  <cp:lastModifiedBy>Andrew J Norman</cp:lastModifiedBy>
  <cp:revision>4</cp:revision>
  <dcterms:created xsi:type="dcterms:W3CDTF">2011-10-19T19:27:56Z</dcterms:created>
  <dcterms:modified xsi:type="dcterms:W3CDTF">2011-10-19T19:52:29Z</dcterms:modified>
</cp:coreProperties>
</file>