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03" r:id="rId2"/>
    <p:sldId id="363" r:id="rId3"/>
    <p:sldId id="342" r:id="rId4"/>
    <p:sldId id="357" r:id="rId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CC00CC"/>
    <a:srgbClr val="99FFCC"/>
    <a:srgbClr val="FFFFCC"/>
    <a:srgbClr val="CC6600"/>
    <a:srgbClr val="FF0066"/>
    <a:srgbClr val="00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61"/>
    <p:restoredTop sz="96276"/>
  </p:normalViewPr>
  <p:slideViewPr>
    <p:cSldViewPr>
      <p:cViewPr varScale="1">
        <p:scale>
          <a:sx n="126" d="100"/>
          <a:sy n="126" d="100"/>
        </p:scale>
        <p:origin x="9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78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hyperlink" Target="https://indico.fnal.gov/event/4498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NF03 BSM@Nu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23817-5806-2141-9717-FC2BAB7F5A0D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4578350" y="1102226"/>
            <a:ext cx="63500" cy="76200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58EF6AFF-AA00-F14D-814E-AC24A4E4B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981200"/>
            <a:ext cx="7772400" cy="73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pPr eaLnBrk="1" hangingPunct="1"/>
            <a:r>
              <a:rPr lang="en-US" sz="6600" b="1" kern="0" dirty="0">
                <a:ea typeface="ＭＳ Ｐゴシック" pitchFamily="-84" charset="-128"/>
                <a:cs typeface="ＭＳ Ｐゴシック" pitchFamily="-84" charset="-128"/>
              </a:rPr>
              <a:t>NF03 - BSM Updates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9340406C-C3A3-7C4B-BE69-463E61CFC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244" y="3235482"/>
            <a:ext cx="79191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2"/>
                </a:solidFill>
                <a:latin typeface="Monotype Corsiva" pitchFamily="-84" charset="0"/>
              </a:rPr>
              <a:t>Sept. 15, 2020</a:t>
            </a:r>
            <a:endParaRPr lang="en-US" sz="2800" b="1" dirty="0">
              <a:solidFill>
                <a:srgbClr val="FF0066"/>
              </a:solidFill>
              <a:latin typeface="Monotype Corsiva" pitchFamily="-84" charset="0"/>
            </a:endParaRPr>
          </a:p>
          <a:p>
            <a:pPr algn="ctr"/>
            <a:r>
              <a:rPr lang="en-US" sz="2800" dirty="0">
                <a:solidFill>
                  <a:schemeClr val="accent2"/>
                </a:solidFill>
                <a:latin typeface="Monotype Corsiva" pitchFamily="-84" charset="0"/>
              </a:rPr>
              <a:t>Pilar Coloma, Lisa Koerner, Ian Shoemaker and Jaehoon Yu</a:t>
            </a:r>
          </a:p>
        </p:txBody>
      </p:sp>
    </p:spTree>
    <p:extLst>
      <p:ext uri="{BB962C8B-B14F-4D97-AF65-F5344CB8AC3E}">
        <p14:creationId xmlns:p14="http://schemas.microsoft.com/office/powerpoint/2010/main" val="20919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NF03- BSM Status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8991600" cy="5791200"/>
          </a:xfrm>
        </p:spPr>
        <p:txBody>
          <a:bodyPr/>
          <a:lstStyle/>
          <a:p>
            <a:r>
              <a:rPr lang="en-US" sz="2400" dirty="0" err="1"/>
              <a:t>LoI</a:t>
            </a:r>
            <a:r>
              <a:rPr lang="en-US" sz="2400" dirty="0"/>
              <a:t> Status</a:t>
            </a:r>
          </a:p>
          <a:p>
            <a:pPr lvl="1"/>
            <a:r>
              <a:rPr lang="en-US" sz="2000" dirty="0"/>
              <a:t>Of the 110, we’ve accepted 31 as the primary</a:t>
            </a:r>
          </a:p>
          <a:p>
            <a:r>
              <a:rPr lang="en-US" sz="2400" dirty="0"/>
              <a:t>Kick-off meetings</a:t>
            </a:r>
          </a:p>
          <a:p>
            <a:pPr lvl="1"/>
            <a:r>
              <a:rPr lang="en-US" sz="2000" dirty="0"/>
              <a:t>Day 1: BSM w/ Neutrinos</a:t>
            </a:r>
          </a:p>
          <a:p>
            <a:pPr lvl="2"/>
            <a:r>
              <a:rPr lang="en-US" sz="1800" dirty="0"/>
              <a:t>9 – 12 (CDT), Thursday, Sept. 17</a:t>
            </a:r>
          </a:p>
          <a:p>
            <a:pPr lvl="2"/>
            <a:r>
              <a:rPr lang="en-US" sz="1800" dirty="0"/>
              <a:t>Registration and agenda </a:t>
            </a:r>
            <a:r>
              <a:rPr lang="en-US" sz="1800" dirty="0">
                <a:hlinkClick r:id="rId2"/>
              </a:rPr>
              <a:t>https://indico.fnal.gov/event/44987/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45 registered</a:t>
            </a:r>
          </a:p>
          <a:p>
            <a:pPr lvl="1"/>
            <a:r>
              <a:rPr lang="en-US" sz="2000" dirty="0"/>
              <a:t>Day 2: BSM using Neutrino Facilities</a:t>
            </a:r>
          </a:p>
          <a:p>
            <a:pPr lvl="2"/>
            <a:r>
              <a:rPr lang="en-US" sz="1800" dirty="0"/>
              <a:t>9 – 12:30 (CDT), Thursday, Oct. 1</a:t>
            </a:r>
          </a:p>
          <a:p>
            <a:pPr lvl="2"/>
            <a:r>
              <a:rPr lang="en-US" sz="1800" dirty="0"/>
              <a:t>Registration and agenda </a:t>
            </a:r>
            <a:r>
              <a:rPr lang="en-US" sz="1800" dirty="0">
                <a:hlinkClick r:id="rId2"/>
              </a:rPr>
              <a:t>https://indico.fnal.gov/event/44988/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31 registered</a:t>
            </a:r>
          </a:p>
          <a:p>
            <a:r>
              <a:rPr lang="en-US" sz="2400" dirty="0"/>
              <a:t>Working on joint workshop organization</a:t>
            </a:r>
          </a:p>
          <a:p>
            <a:pPr lvl="1"/>
            <a:r>
              <a:rPr lang="en-US" sz="2000" dirty="0"/>
              <a:t>Details of the scope of the workshop in discussion but revolve around new physics opportunities with neutrinos </a:t>
            </a:r>
          </a:p>
          <a:p>
            <a:pPr lvl="1"/>
            <a:r>
              <a:rPr lang="en-US" sz="2000" dirty="0"/>
              <a:t>Want to avoid Sat. sessions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5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Kick-Off Meeting Goals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6680" cy="5486400"/>
          </a:xfrm>
        </p:spPr>
        <p:txBody>
          <a:bodyPr/>
          <a:lstStyle/>
          <a:p>
            <a:r>
              <a:rPr lang="en-US" sz="2800" dirty="0"/>
              <a:t>Assess and understand the received </a:t>
            </a:r>
            <a:r>
              <a:rPr lang="en-US" sz="2800" dirty="0" err="1"/>
              <a:t>LoI’s</a:t>
            </a:r>
            <a:endParaRPr lang="en-US" sz="2800" dirty="0"/>
          </a:p>
          <a:p>
            <a:r>
              <a:rPr lang="en-US" sz="2800" dirty="0"/>
              <a:t>Identify missing potential topics</a:t>
            </a:r>
          </a:p>
          <a:p>
            <a:r>
              <a:rPr lang="en-US" sz="2800" dirty="0"/>
              <a:t>Form sub-topical groups based on </a:t>
            </a:r>
            <a:r>
              <a:rPr lang="en-US" sz="2800" dirty="0" err="1"/>
              <a:t>LoI’s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Identify interested people and encourage them to form a group</a:t>
            </a:r>
          </a:p>
          <a:p>
            <a:pPr lvl="2"/>
            <a:r>
              <a:rPr lang="en-US" sz="2000" dirty="0"/>
              <a:t>Incorporate non-primary </a:t>
            </a:r>
            <a:r>
              <a:rPr lang="en-US" sz="2000" dirty="0" err="1"/>
              <a:t>LoI’s</a:t>
            </a:r>
            <a:r>
              <a:rPr lang="en-US" sz="2000" dirty="0"/>
              <a:t> and other ideas into the sub-group structure</a:t>
            </a:r>
          </a:p>
          <a:p>
            <a:pPr lvl="1"/>
            <a:r>
              <a:rPr lang="en-US" sz="2400" dirty="0"/>
              <a:t>Begin skeleton whitepaper for each sub-topical group</a:t>
            </a:r>
            <a:endParaRPr lang="en-US" sz="2000" dirty="0"/>
          </a:p>
          <a:p>
            <a:r>
              <a:rPr lang="en-US" sz="2800" dirty="0"/>
              <a:t>To prepare CPM in the week of Oct. 5</a:t>
            </a:r>
          </a:p>
          <a:p>
            <a:pPr lvl="1"/>
            <a:r>
              <a:rPr lang="en-US" sz="2400" dirty="0"/>
              <a:t>Skeleton document with some minimal structure</a:t>
            </a:r>
          </a:p>
          <a:p>
            <a:pPr lvl="1"/>
            <a:r>
              <a:rPr lang="en-US" sz="2400" dirty="0"/>
              <a:t>Assign topics to participants</a:t>
            </a:r>
          </a:p>
          <a:p>
            <a:pPr lvl="1"/>
            <a:r>
              <a:rPr lang="en-US" sz="2400" dirty="0"/>
              <a:t>Begin to work together to the studies done</a:t>
            </a:r>
          </a:p>
          <a:p>
            <a:pPr lvl="1"/>
            <a:r>
              <a:rPr lang="en-US" sz="2400" dirty="0"/>
              <a:t>Devise schedule for completing the work in a timely fashion</a:t>
            </a:r>
          </a:p>
          <a:p>
            <a:pPr lvl="1"/>
            <a:r>
              <a:rPr lang="en-US" sz="2400" dirty="0"/>
              <a:t>Mid-term check point would the U. Pitt joint workshop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9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Tuesday, Sept. 15,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NF03 BSM@Nu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/>
          <a:p>
            <a:pPr eaLnBrk="1" hangingPunct="1"/>
            <a:r>
              <a:rPr lang="en-US" sz="4000" b="1" dirty="0">
                <a:ea typeface="ＭＳ Ｐゴシック" pitchFamily="-84" charset="-128"/>
                <a:cs typeface="ＭＳ Ｐゴシック" pitchFamily="-84" charset="-128"/>
              </a:rPr>
              <a:t>NF03 Vision on Whitepapers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6680" cy="5562600"/>
          </a:xfrm>
        </p:spPr>
        <p:txBody>
          <a:bodyPr/>
          <a:lstStyle/>
          <a:p>
            <a:r>
              <a:rPr lang="en-US" dirty="0"/>
              <a:t>Each sub-topical group generates one or more whitepapers with detailed studies</a:t>
            </a:r>
          </a:p>
          <a:p>
            <a:pPr lvl="1"/>
            <a:r>
              <a:rPr lang="en-US" dirty="0"/>
              <a:t>Would be most ideal if one whitepaper can be produced for each sub-topical group, that encompasses all frontiers </a:t>
            </a:r>
          </a:p>
          <a:p>
            <a:r>
              <a:rPr lang="en-US" dirty="0"/>
              <a:t>Part of these whitepapers make up the NF03 contributions to the Snowmass planning document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F89153-7AC1-CE49-80B9-02DF1BBB161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74820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47617</TotalTime>
  <Words>327</Words>
  <Application>Microsoft Macintosh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Narrow</vt:lpstr>
      <vt:lpstr>Monotype Corsiva</vt:lpstr>
      <vt:lpstr>Times New Roman</vt:lpstr>
      <vt:lpstr>phys1443-spring02</vt:lpstr>
      <vt:lpstr>PowerPoint Presentation</vt:lpstr>
      <vt:lpstr>NF03- BSM Status</vt:lpstr>
      <vt:lpstr>NF03 Kick-Off Meeting Goals</vt:lpstr>
      <vt:lpstr>NF03 Vision on Whitepapers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2204</cp:revision>
  <cp:lastPrinted>2019-04-13T15:32:05Z</cp:lastPrinted>
  <dcterms:created xsi:type="dcterms:W3CDTF">2012-10-21T19:53:40Z</dcterms:created>
  <dcterms:modified xsi:type="dcterms:W3CDTF">2020-09-17T13:14:30Z</dcterms:modified>
</cp:coreProperties>
</file>