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</a:t>
            </a:r>
            <a:r>
              <a:rPr b="0" lang="en-US" sz="3200" spc="-1" strike="noStrike">
                <a:latin typeface="Arial"/>
              </a:rPr>
              <a:t>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</a:t>
            </a:r>
            <a:r>
              <a:rPr b="0" lang="en-US" sz="2000" spc="-1" strike="noStrike">
                <a:latin typeface="Arial"/>
              </a:rPr>
              <a:t>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</a:t>
            </a:r>
            <a:r>
              <a:rPr b="0" lang="en-US" sz="3200" spc="-1" strike="noStrike">
                <a:latin typeface="Arial"/>
              </a:rPr>
              <a:t>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</a:t>
            </a:r>
            <a:r>
              <a:rPr b="0" lang="en-US" sz="2000" spc="-1" strike="noStrike">
                <a:latin typeface="Arial"/>
              </a:rPr>
              <a:t>Outline </a:t>
            </a:r>
            <a:r>
              <a:rPr b="0" lang="en-US" sz="2000" spc="-1" strike="noStrike">
                <a:latin typeface="Arial"/>
              </a:rPr>
              <a:t>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69120" cy="94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504000" y="1326600"/>
            <a:ext cx="9069120" cy="328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NF conveners meeting 10/02/2020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DejaVu Sans"/>
              </a:rPr>
              <a:t>Patrick Huber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2011680" y="449280"/>
            <a:ext cx="6217200" cy="238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0" lang="en-US" sz="5400" spc="-1" strike="noStrike">
                <a:solidFill>
                  <a:srgbClr val="000000"/>
                </a:solidFill>
                <a:latin typeface="Arial"/>
                <a:ea typeface="DejaVu Sans"/>
              </a:rPr>
              <a:t>CPM for the NF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NF goals for CPM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504000" y="3200400"/>
            <a:ext cx="900576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Ensure that </a:t>
            </a:r>
            <a:r>
              <a:rPr b="0" lang="en-US" sz="3200" spc="-1" strike="noStrike">
                <a:latin typeface="Arial"/>
              </a:rPr>
              <a:t>community input is </a:t>
            </a:r>
            <a:r>
              <a:rPr b="0" lang="en-US" sz="3200" spc="-1" strike="noStrike">
                <a:latin typeface="Arial"/>
              </a:rPr>
              <a:t>effectively collected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All cross cuts are </a:t>
            </a:r>
            <a:r>
              <a:rPr b="0" lang="en-US" sz="3200" spc="-1" strike="noStrike">
                <a:latin typeface="Arial"/>
              </a:rPr>
              <a:t>acknowledged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Identify follow-up </a:t>
            </a:r>
            <a:r>
              <a:rPr b="0" lang="en-US" sz="3200" spc="-1" strike="noStrike">
                <a:latin typeface="Arial"/>
              </a:rPr>
              <a:t>actions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640080" y="1082160"/>
            <a:ext cx="7863840" cy="1935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600" spc="-1" strike="noStrike">
                <a:latin typeface="Arial"/>
              </a:rPr>
              <a:t>CPM program is very much focused on the very big picture on the one hand, and on the very specific cross cuts on the other hand.</a:t>
            </a:r>
            <a:endParaRPr b="0" lang="en-US" sz="2600" spc="-1" strike="noStrike">
              <a:latin typeface="Arial"/>
            </a:endParaRPr>
          </a:p>
          <a:p>
            <a:r>
              <a:rPr b="0" lang="en-US" sz="2600" spc="-1" strike="noStrike">
                <a:latin typeface="Arial"/>
              </a:rPr>
              <a:t>CPM therefore is providing just a starting point. Our goals are: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Deliverables for session organizers*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One slide describing the science topics discussed in your session and why this exciting.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One slide describing follow-up actions and areas which need further attention vis a vis planning.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5" name="TextShape 4"/>
          <p:cNvSpPr txBox="1"/>
          <p:nvPr/>
        </p:nvSpPr>
        <p:spPr>
          <a:xfrm>
            <a:off x="548640" y="4297680"/>
            <a:ext cx="86868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*You will present those slides in the NF planning session on Wednesday and they will form the starting point for the NF plenary report on Thursday. </a:t>
            </a:r>
            <a:endParaRPr b="0" lang="en-US" sz="1800" spc="-1" strike="noStrike">
              <a:latin typeface="Arial"/>
            </a:endParaRPr>
          </a:p>
          <a:p>
            <a:r>
              <a:rPr b="0" lang="en-US" sz="1800" spc="-1" strike="noStrike">
                <a:latin typeface="Arial"/>
              </a:rPr>
              <a:t>                                                                           </a:t>
            </a:r>
            <a:r>
              <a:rPr b="0" lang="en-US" sz="1800" spc="-1" strike="noStrike">
                <a:latin typeface="Arial"/>
              </a:rPr>
              <a:t>So we truly need them Wednesday!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820800" y="329040"/>
            <a:ext cx="8467200" cy="5028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724320" y="284040"/>
            <a:ext cx="8419680" cy="1819080"/>
          </a:xfrm>
          <a:prstGeom prst="rect">
            <a:avLst/>
          </a:prstGeom>
          <a:ln>
            <a:noFill/>
          </a:ln>
        </p:spPr>
      </p:pic>
      <p:sp>
        <p:nvSpPr>
          <p:cNvPr id="94" name="TextShape 4"/>
          <p:cNvSpPr txBox="1"/>
          <p:nvPr/>
        </p:nvSpPr>
        <p:spPr>
          <a:xfrm>
            <a:off x="548640" y="4326480"/>
            <a:ext cx="8869680" cy="288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400" spc="-1" strike="noStrike">
                <a:latin typeface="Arial"/>
              </a:rPr>
              <a:t>https://docs.google.com/spreadsheets/d/1S_cMCF_rYS7wvkPzwibkG9hV8KfX5GqQWzIJ8vUm1Fg/edit#gid=0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95" name="TextShape 5"/>
          <p:cNvSpPr txBox="1"/>
          <p:nvPr/>
        </p:nvSpPr>
        <p:spPr>
          <a:xfrm>
            <a:off x="731520" y="2743200"/>
            <a:ext cx="850392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Will share link (in view mode) with the various NF Snowmass mailing lists and Slack channels.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Application>LibreOffice/6.4.5.2$Linux_X86_64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2020-05-28T15:33:28Z</dcterms:created>
  <dc:creator/>
  <dc:description/>
  <dc:language>en-US</dc:language>
  <cp:lastModifiedBy/>
  <dcterms:modified xsi:type="dcterms:W3CDTF">2020-09-30T16:47:12Z</dcterms:modified>
  <cp:revision>15</cp:revision>
  <dc:subject/>
  <dc:title/>
</cp:coreProperties>
</file>