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</a:t>
            </a:r>
            <a:r>
              <a:rPr b="0" lang="en-US" sz="3200" spc="-1" strike="noStrike">
                <a:latin typeface="Arial"/>
              </a:rPr>
              <a:t>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NF conveners meeting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10/29/2020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Patrick Huber, Kate Scholberg, 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Elizabeth Worcester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NF/IF joint meeting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Bef>
                <a:spcPts val="1417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Coordinating Panel for Advanced Detectors (CPAD) Instrumentation Workshop, March 18, 19 and 22, 2021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NF workshop is March 15–17, 2021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Need to find date around that time which is not (March 18 is likely ok) colliding with those dates.</a:t>
            </a: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LOI matrix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19" name="" descr=""/>
          <p:cNvPicPr/>
          <p:nvPr/>
        </p:nvPicPr>
        <p:blipFill>
          <a:blip r:embed="rId1"/>
          <a:stretch/>
        </p:blipFill>
        <p:spPr>
          <a:xfrm>
            <a:off x="-63720" y="1645920"/>
            <a:ext cx="10080360" cy="338400"/>
          </a:xfrm>
          <a:prstGeom prst="rect">
            <a:avLst/>
          </a:prstGeom>
          <a:ln>
            <a:noFill/>
          </a:ln>
        </p:spPr>
      </p:pic>
      <p:pic>
        <p:nvPicPr>
          <p:cNvPr id="120" name="" descr=""/>
          <p:cNvPicPr/>
          <p:nvPr/>
        </p:nvPicPr>
        <p:blipFill>
          <a:blip r:embed="rId2"/>
          <a:stretch/>
        </p:blipFill>
        <p:spPr>
          <a:xfrm>
            <a:off x="-62280" y="1395000"/>
            <a:ext cx="10080360" cy="264960"/>
          </a:xfrm>
          <a:prstGeom prst="rect">
            <a:avLst/>
          </a:prstGeom>
          <a:ln>
            <a:noFill/>
          </a:ln>
        </p:spPr>
      </p:pic>
      <p:pic>
        <p:nvPicPr>
          <p:cNvPr id="121" name="" descr=""/>
          <p:cNvPicPr/>
          <p:nvPr/>
        </p:nvPicPr>
        <p:blipFill>
          <a:blip r:embed="rId3"/>
          <a:stretch/>
        </p:blipFill>
        <p:spPr>
          <a:xfrm>
            <a:off x="-21960" y="1984320"/>
            <a:ext cx="10080360" cy="421560"/>
          </a:xfrm>
          <a:prstGeom prst="rect">
            <a:avLst/>
          </a:prstGeom>
          <a:ln>
            <a:noFill/>
          </a:ln>
        </p:spPr>
      </p:pic>
      <p:sp>
        <p:nvSpPr>
          <p:cNvPr id="122" name="TextShape 2"/>
          <p:cNvSpPr txBox="1"/>
          <p:nvPr/>
        </p:nvSpPr>
        <p:spPr>
          <a:xfrm>
            <a:off x="182880" y="933840"/>
            <a:ext cx="877824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0" lang="en-US" sz="1800" spc="-1" strike="noStrike">
                <a:latin typeface="Arial"/>
              </a:rPr>
              <a:t>Really like to finish this, so we can make the list public.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23" name="" descr=""/>
          <p:cNvPicPr/>
          <p:nvPr/>
        </p:nvPicPr>
        <p:blipFill>
          <a:blip r:embed="rId4"/>
          <a:stretch/>
        </p:blipFill>
        <p:spPr>
          <a:xfrm>
            <a:off x="190080" y="2396520"/>
            <a:ext cx="9829800" cy="2843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Report outline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3200" spc="-1" strike="noStrike">
              <a:latin typeface="Arial"/>
            </a:endParaRPr>
          </a:p>
        </p:txBody>
      </p:sp>
      <p:pic>
        <p:nvPicPr>
          <p:cNvPr id="126" name="" descr=""/>
          <p:cNvPicPr/>
          <p:nvPr/>
        </p:nvPicPr>
        <p:blipFill>
          <a:blip r:embed="rId1"/>
          <a:stretch/>
        </p:blipFill>
        <p:spPr>
          <a:xfrm>
            <a:off x="4937760" y="1097280"/>
            <a:ext cx="4628880" cy="3695400"/>
          </a:xfrm>
          <a:prstGeom prst="rect">
            <a:avLst/>
          </a:prstGeom>
          <a:ln>
            <a:noFill/>
          </a:ln>
        </p:spPr>
      </p:pic>
      <p:sp>
        <p:nvSpPr>
          <p:cNvPr id="127" name="TextShape 3"/>
          <p:cNvSpPr txBox="1"/>
          <p:nvPr/>
        </p:nvSpPr>
        <p:spPr>
          <a:xfrm>
            <a:off x="640080" y="1280160"/>
            <a:ext cx="3931920" cy="418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0" lang="en-US" sz="1800" spc="-1" strike="noStrike">
                <a:latin typeface="Arial"/>
              </a:rPr>
              <a:t>Is this the right high-level structure?</a:t>
            </a:r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Are the sub-heading in 3 and 4 right?</a:t>
            </a:r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Can we already try to fill in the 3rd level headings?</a:t>
            </a:r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Are their major issues we need to address?</a:t>
            </a:r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We do not plan public TG reports,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we are waiting for steering group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feedback</a:t>
            </a:r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</p:txBody>
      </p:sp>
      <p:sp>
        <p:nvSpPr>
          <p:cNvPr id="128" name="TextShape 4"/>
          <p:cNvSpPr txBox="1"/>
          <p:nvPr/>
        </p:nvSpPr>
        <p:spPr>
          <a:xfrm>
            <a:off x="4327200" y="4846320"/>
            <a:ext cx="545688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0" lang="en-US" sz="1800" spc="-1" strike="noStrike">
                <a:latin typeface="Arial"/>
              </a:rPr>
              <a:t> </a:t>
            </a:r>
            <a:r>
              <a:rPr b="0" lang="en-US" sz="1800" spc="-1" strike="noStrike">
                <a:latin typeface="Arial"/>
              </a:rPr>
              <a:t>https://www.overleaf.com/2935946612pkctqccnqthg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Contribution workshops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2" name="TextShape 4"/>
          <p:cNvSpPr txBox="1"/>
          <p:nvPr/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4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Focus has to be on report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White papers are invaluable </a:t>
            </a:r>
            <a:r>
              <a:rPr b="0" lang="en-US" sz="3200" spc="-1" strike="noStrike">
                <a:latin typeface="Arial"/>
              </a:rPr>
              <a:t>but not the deliverable itself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Report drafting and white </a:t>
            </a:r>
            <a:r>
              <a:rPr b="0" lang="en-US" sz="3200" spc="-1" strike="noStrike">
                <a:latin typeface="Arial"/>
              </a:rPr>
              <a:t>paper writing need to be </a:t>
            </a:r>
            <a:r>
              <a:rPr b="0" lang="en-US" sz="3200" spc="-1" strike="noStrike">
                <a:latin typeface="Arial"/>
              </a:rPr>
              <a:t>coordinated – individually but </a:t>
            </a:r>
            <a:r>
              <a:rPr b="0" lang="en-US" sz="3200" spc="-1" strike="noStrike">
                <a:latin typeface="Arial"/>
              </a:rPr>
              <a:t>also in their interactions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33" name="TextShape 5"/>
          <p:cNvSpPr txBox="1"/>
          <p:nvPr/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3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We agreed to draft the report </a:t>
            </a:r>
            <a:r>
              <a:rPr b="0" lang="en-US" sz="3200" spc="-1" strike="noStrike">
                <a:latin typeface="Arial"/>
              </a:rPr>
              <a:t>early to provide time for </a:t>
            </a:r>
            <a:r>
              <a:rPr b="0" lang="en-US" sz="3200" spc="-1" strike="noStrike">
                <a:latin typeface="Arial"/>
              </a:rPr>
              <a:t>feedback and ensure that all </a:t>
            </a:r>
            <a:r>
              <a:rPr b="0" lang="en-US" sz="3200" spc="-1" strike="noStrike">
                <a:latin typeface="Arial"/>
              </a:rPr>
              <a:t>ideas can find appropriate </a:t>
            </a:r>
            <a:r>
              <a:rPr b="0" lang="en-US" sz="3200" spc="-1" strike="noStrike">
                <a:latin typeface="Arial"/>
              </a:rPr>
              <a:t>representation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We propose a series of bi-</a:t>
            </a:r>
            <a:r>
              <a:rPr b="0" lang="en-US" sz="3200" spc="-1" strike="noStrike">
                <a:latin typeface="Arial"/>
              </a:rPr>
              <a:t>weekly workshops starting in </a:t>
            </a:r>
            <a:r>
              <a:rPr b="0" lang="en-US" sz="3200" spc="-1" strike="noStrike">
                <a:latin typeface="Arial"/>
              </a:rPr>
              <a:t>November starting with a NF </a:t>
            </a:r>
            <a:r>
              <a:rPr b="0" lang="en-US" sz="3200" spc="-1" strike="noStrike">
                <a:latin typeface="Arial"/>
              </a:rPr>
              <a:t>wide kickoff meeting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Contribution workshops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36" name="TextShape 3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7" name="TextShape 4"/>
          <p:cNvSpPr txBox="1"/>
          <p:nvPr/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37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Kickoff workshop will set </a:t>
            </a:r>
            <a:r>
              <a:rPr b="0" lang="en-US" sz="3200" spc="-1" strike="noStrike">
                <a:latin typeface="Arial"/>
              </a:rPr>
              <a:t>stage and formulate goals &amp; </a:t>
            </a:r>
            <a:r>
              <a:rPr b="0" lang="en-US" sz="3200" spc="-1" strike="noStrike">
                <a:latin typeface="Arial"/>
              </a:rPr>
              <a:t>expectations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Each following workshop </a:t>
            </a:r>
            <a:r>
              <a:rPr b="0" lang="en-US" sz="3200" spc="-1" strike="noStrike">
                <a:latin typeface="Arial"/>
              </a:rPr>
              <a:t>could be centered around </a:t>
            </a:r>
            <a:r>
              <a:rPr b="0" lang="en-US" sz="3200" spc="-1" strike="noStrike">
                <a:latin typeface="Arial"/>
              </a:rPr>
              <a:t>one of the level-3 report </a:t>
            </a:r>
            <a:r>
              <a:rPr b="0" lang="en-US" sz="3200" spc="-1" strike="noStrike">
                <a:latin typeface="Arial"/>
              </a:rPr>
              <a:t>headings (if needed a single </a:t>
            </a:r>
            <a:r>
              <a:rPr b="0" lang="en-US" sz="3200" spc="-1" strike="noStrike">
                <a:latin typeface="Arial"/>
              </a:rPr>
              <a:t>heading can have more than </a:t>
            </a:r>
            <a:r>
              <a:rPr b="0" lang="en-US" sz="3200" spc="-1" strike="noStrike">
                <a:latin typeface="Arial"/>
              </a:rPr>
              <a:t>one workshop)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38" name="TextShape 5"/>
          <p:cNvSpPr txBox="1"/>
          <p:nvPr/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In the context of these headings, white paper plans can be developed, either initiated by us or brought to us by the community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The idea is that the focus of these workshops evolves as we progress towards a final report.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Scheduling would be similar to TG meeting, i.e. different times of the day and week days in rotation.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Application>LibreOffice/6.4.6.2$Linux_X86_64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2020-05-28T15:33:28Z</dcterms:created>
  <dc:creator/>
  <dc:description/>
  <dc:language>en-US</dc:language>
  <cp:lastModifiedBy/>
  <dcterms:modified xsi:type="dcterms:W3CDTF">2020-10-27T20:45:44Z</dcterms:modified>
  <cp:revision>15</cp:revision>
  <dc:subject/>
  <dc:title/>
</cp:coreProperties>
</file>