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9" r:id="rId2"/>
    <p:sldId id="290" r:id="rId3"/>
    <p:sldId id="294" r:id="rId4"/>
    <p:sldId id="292" r:id="rId5"/>
    <p:sldId id="293" r:id="rId6"/>
    <p:sldId id="29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66"/>
    <a:srgbClr val="000099"/>
    <a:srgbClr val="002D8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5" autoAdjust="0"/>
    <p:restoredTop sz="94659" autoAdjust="0"/>
  </p:normalViewPr>
  <p:slideViewPr>
    <p:cSldViewPr>
      <p:cViewPr>
        <p:scale>
          <a:sx n="100" d="100"/>
          <a:sy n="100" d="100"/>
        </p:scale>
        <p:origin x="-7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1" charset="0"/>
              </a:defRPr>
            </a:lvl1pPr>
          </a:lstStyle>
          <a:p>
            <a:pPr>
              <a:defRPr/>
            </a:pPr>
            <a:fld id="{DAE3F7DA-8177-42D8-B04F-F5245D2C3944}" type="datetimeFigureOut">
              <a:rPr lang="en-US"/>
              <a:pPr>
                <a:defRPr/>
              </a:pPr>
              <a:t>5/10/2011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1" charset="0"/>
              </a:defRPr>
            </a:lvl1pPr>
          </a:lstStyle>
          <a:p>
            <a:pPr>
              <a:defRPr/>
            </a:pPr>
            <a:fld id="{F3C747D8-A629-4E62-A15A-D2BBFDFCB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C747D8-A629-4E62-A15A-D2BBFDFCB7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C747D8-A629-4E62-A15A-D2BBFDFCB7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551B1-4F79-4076-A5AF-3E5554A77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943B-50B4-41DF-AC5F-B06268D77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36096-508C-409E-845A-9DF0C2625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rk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533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projectx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16002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57200" y="1524000"/>
            <a:ext cx="8229600" cy="1588"/>
          </a:xfrm>
          <a:prstGeom prst="line">
            <a:avLst/>
          </a:prstGeom>
          <a:ln w="76200"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57200" y="6172200"/>
            <a:ext cx="8229600" cy="1588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5562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000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7338" indent="-287338">
              <a:buClr>
                <a:srgbClr val="002D86"/>
              </a:buClr>
              <a:buSzPct val="125000"/>
              <a:defRPr sz="2000">
                <a:solidFill>
                  <a:srgbClr val="003399"/>
                </a:solidFill>
              </a:defRPr>
            </a:lvl1pPr>
            <a:lvl2pPr marL="742950" indent="-285750">
              <a:defRPr sz="1800"/>
            </a:lvl2pPr>
            <a:lvl3pPr>
              <a:defRPr sz="1800">
                <a:solidFill>
                  <a:srgbClr val="006600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22860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890346E-E942-418F-A443-E8FBA379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A3C4-9160-47EF-A76A-00C67A189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DB943-0230-4B8E-87ED-F5D5E0F25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A4E5-0F12-4D0A-9BB7-EC20D850A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119B-C620-4C2D-8472-A7B4795E2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ACD6-112C-472F-B747-48BD919BE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3504-CA28-4883-8A5B-74CE226B9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C48D-19FE-439A-81ED-335F7133B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fr-FR" smtClean="0"/>
              <a:t>650MHz Cryomodule Concept, Y. Orlov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CA349B-D0CD-466B-A9A3-C508A60CF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accent2"/>
                </a:solidFill>
                <a:cs typeface="Arial" charset="0"/>
              </a:rPr>
              <a:t>CRYOMODULE 650</a:t>
            </a:r>
            <a:br>
              <a:rPr lang="en-US" sz="3200" b="1" dirty="0" smtClean="0">
                <a:solidFill>
                  <a:schemeClr val="accent2"/>
                </a:solidFill>
                <a:cs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cs typeface="Arial" charset="0"/>
              </a:rPr>
              <a:t>(TESLA Style) Stand Alone</a:t>
            </a:r>
            <a:br>
              <a:rPr lang="en-US" sz="3200" b="1" dirty="0" smtClean="0">
                <a:solidFill>
                  <a:schemeClr val="accent2"/>
                </a:solidFill>
                <a:cs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cs typeface="Arial" charset="0"/>
              </a:rPr>
              <a:t>update</a:t>
            </a:r>
            <a:endParaRPr lang="en-US" sz="3200" b="1" dirty="0" smtClean="0">
              <a:solidFill>
                <a:schemeClr val="accent2"/>
              </a:solidFill>
            </a:endParaRPr>
          </a:p>
        </p:txBody>
      </p:sp>
      <p:sp>
        <p:nvSpPr>
          <p:cNvPr id="4099" name="Rectangle 3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9906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Tom Peterson and </a:t>
            </a:r>
            <a:r>
              <a:rPr lang="en-US" sz="2000" dirty="0" err="1" smtClean="0">
                <a:solidFill>
                  <a:srgbClr val="000099"/>
                </a:solidFill>
                <a:cs typeface="Arial" charset="0"/>
              </a:rPr>
              <a:t>Yuriy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 Orlov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Collaboration Meeting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rgbClr val="000099"/>
                </a:solidFill>
                <a:cs typeface="Arial" charset="0"/>
              </a:rPr>
              <a:t>10 May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650 MHz </a:t>
            </a:r>
            <a:r>
              <a:rPr lang="en-US" dirty="0" err="1" smtClean="0"/>
              <a:t>Cryomodule</a:t>
            </a:r>
            <a:r>
              <a:rPr lang="en-US" dirty="0" smtClean="0"/>
              <a:t> (Tesla Style-Stand Alone)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6" name="Picture 15" descr="cm6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7641508" cy="3886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219200" y="533400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MC (8)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 flipV="1">
            <a:off x="2827333" y="4800600"/>
            <a:ext cx="1744667" cy="718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3"/>
          </p:cNvCxnSpPr>
          <p:nvPr/>
        </p:nvCxnSpPr>
        <p:spPr>
          <a:xfrm flipV="1">
            <a:off x="2827333" y="4572000"/>
            <a:ext cx="449267" cy="946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05400" y="60960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Plate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676900" y="54483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29400" y="60960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rot="5400000" flipH="1" flipV="1">
            <a:off x="6483349" y="5416549"/>
            <a:ext cx="1219200" cy="139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19600" y="1524000"/>
            <a:ext cx="2832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Cold mass supports (2+1)</a:t>
            </a:r>
          </a:p>
          <a:p>
            <a:pPr algn="ctr"/>
            <a:r>
              <a:rPr lang="en-US" dirty="0" smtClean="0"/>
              <a:t>Vacuum Vessel</a:t>
            </a:r>
          </a:p>
          <a:p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5295900" y="23241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524000" y="19050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4267200" y="19050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2362200" y="1905000"/>
            <a:ext cx="1905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requirements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FRS 650 MHz </a:t>
            </a:r>
            <a:r>
              <a:rPr lang="en-US" dirty="0" smtClean="0"/>
              <a:t>HE_CM_draft-v4.pdf </a:t>
            </a:r>
          </a:p>
          <a:p>
            <a:r>
              <a:rPr lang="en-US" dirty="0" smtClean="0"/>
              <a:t>Will upload this to the Project X document database </a:t>
            </a:r>
          </a:p>
          <a:p>
            <a:r>
              <a:rPr lang="en-US" dirty="0" smtClean="0"/>
              <a:t>Includes requirement for access to tuner motors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650 MHz </a:t>
            </a:r>
            <a:r>
              <a:rPr lang="en-US" dirty="0" err="1" smtClean="0"/>
              <a:t>Cryomodule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Tuner motor 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9" name="Picture 18" descr="tuner_motor_por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9" y="1676400"/>
            <a:ext cx="4625125" cy="2514600"/>
          </a:xfrm>
          <a:prstGeom prst="rect">
            <a:avLst/>
          </a:prstGeom>
        </p:spPr>
      </p:pic>
      <p:pic>
        <p:nvPicPr>
          <p:cNvPr id="22" name="Picture 21" descr="screenshot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1600200"/>
            <a:ext cx="3733800" cy="2663806"/>
          </a:xfrm>
          <a:prstGeom prst="rect">
            <a:avLst/>
          </a:prstGeom>
        </p:spPr>
      </p:pic>
      <p:pic>
        <p:nvPicPr>
          <p:cNvPr id="24" name="Picture 23" descr="tuner_motor_ports_se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0" y="3886201"/>
            <a:ext cx="3176591" cy="218941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28600" y="4648200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Tuner motor access</a:t>
            </a:r>
          </a:p>
          <a:p>
            <a:r>
              <a:rPr lang="en-US" dirty="0" smtClean="0"/>
              <a:t>Ports (opposite MC Ports)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990600" y="38100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1181100" y="3314700"/>
            <a:ext cx="1447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019800" y="4724400"/>
            <a:ext cx="2138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Tuner motor, install</a:t>
            </a:r>
          </a:p>
          <a:p>
            <a:r>
              <a:rPr lang="en-US" dirty="0" smtClean="0"/>
              <a:t>on the cavity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4038600" y="48768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5372100" y="3467100"/>
            <a:ext cx="2057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15000" y="1295400"/>
            <a:ext cx="315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Flange opening </a:t>
            </a:r>
            <a:r>
              <a:rPr lang="en-US" dirty="0" err="1" smtClean="0"/>
              <a:t>Dia</a:t>
            </a:r>
            <a:r>
              <a:rPr lang="en-US" dirty="0" smtClean="0"/>
              <a:t>:~250mm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7086600" y="1752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650 MHz </a:t>
            </a:r>
            <a:r>
              <a:rPr lang="en-US" dirty="0" err="1" smtClean="0"/>
              <a:t>Cryomodule</a:t>
            </a:r>
            <a:r>
              <a:rPr lang="en-US" dirty="0" smtClean="0"/>
              <a:t>. Vacuum loss monitors.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4" name="Picture 13" descr="vacuum_loss_monito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1676400"/>
            <a:ext cx="4876800" cy="2821694"/>
          </a:xfrm>
          <a:prstGeom prst="rect">
            <a:avLst/>
          </a:prstGeom>
        </p:spPr>
      </p:pic>
      <p:pic>
        <p:nvPicPr>
          <p:cNvPr id="17" name="Picture 16" descr="vacuum_loss_moni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 flipV="1">
            <a:off x="152400" y="2133600"/>
            <a:ext cx="3802300" cy="24384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114800" y="4953000"/>
            <a:ext cx="40783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Type </a:t>
            </a:r>
            <a:r>
              <a:rPr lang="en-US" dirty="0" smtClean="0">
                <a:solidFill>
                  <a:srgbClr val="3333CC"/>
                </a:solidFill>
                <a:latin typeface="Comic Sans MS" pitchFamily="66" charset="0"/>
              </a:rPr>
              <a:t>: Cryogenic beam loss monitors</a:t>
            </a:r>
          </a:p>
          <a:p>
            <a:r>
              <a:rPr lang="en-US" dirty="0" smtClean="0">
                <a:solidFill>
                  <a:srgbClr val="3333CC"/>
                </a:solidFill>
                <a:latin typeface="Comic Sans MS" pitchFamily="66" charset="0"/>
              </a:rPr>
              <a:t> can be operate from inside the </a:t>
            </a:r>
          </a:p>
          <a:p>
            <a:r>
              <a:rPr lang="en-US" dirty="0" err="1" smtClean="0">
                <a:solidFill>
                  <a:srgbClr val="3333CC"/>
                </a:solidFill>
                <a:latin typeface="Comic Sans MS" pitchFamily="66" charset="0"/>
              </a:rPr>
              <a:t>cryomodules</a:t>
            </a:r>
            <a:r>
              <a:rPr lang="en-US" dirty="0" smtClean="0">
                <a:solidFill>
                  <a:srgbClr val="3333CC"/>
                </a:solidFill>
                <a:latin typeface="Comic Sans MS" pitchFamily="66" charset="0"/>
              </a:rPr>
              <a:t>  from 5k to 350k.</a:t>
            </a:r>
          </a:p>
          <a:p>
            <a:r>
              <a:rPr lang="en-US" dirty="0" smtClean="0">
                <a:solidFill>
                  <a:srgbClr val="3333CC"/>
                </a:solidFill>
                <a:latin typeface="Comic Sans MS" pitchFamily="66" charset="0"/>
              </a:rPr>
              <a:t>(by  </a:t>
            </a:r>
            <a:r>
              <a:rPr lang="en-US" dirty="0" smtClean="0"/>
              <a:t>Arden Warner, FNAL)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3400" y="3733800"/>
            <a:ext cx="2416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Cryogenic Ionization</a:t>
            </a:r>
          </a:p>
          <a:p>
            <a:r>
              <a:rPr lang="en-US" dirty="0" smtClean="0"/>
              <a:t>Chambers (3 per CM)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57800" y="3276600"/>
            <a:ext cx="1905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4648200" y="3124200"/>
            <a:ext cx="1066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4229100" y="27051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286000" y="3657600"/>
            <a:ext cx="18288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Refillable Cryogenic Ionization Chamber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890346E-E942-418F-A443-E8FBA379D60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5" name="Picture 14" descr="Cryog-Ion_Ahamb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1524000"/>
            <a:ext cx="6722996" cy="51079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650 GHz Cryomodule SSR1_styly-26Nov2010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650 GHz Cryomodule SSR1_styly-26Nov2010</Template>
  <TotalTime>1528</TotalTime>
  <Words>145</Words>
  <Application>Microsoft Office PowerPoint</Application>
  <PresentationFormat>On-screen Show (4:3)</PresentationFormat>
  <Paragraphs>36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650 GHz Cryomodule SSR1_styly-26Nov2010</vt:lpstr>
      <vt:lpstr>CRYOMODULE 650 (TESLA Style) Stand Alone update</vt:lpstr>
      <vt:lpstr>650 MHz Cryomodule (Tesla Style-Stand Alone)</vt:lpstr>
      <vt:lpstr>Updated requirements doc</vt:lpstr>
      <vt:lpstr>650 MHz Cryomodule.  Tuner motor ports</vt:lpstr>
      <vt:lpstr>650 MHz Cryomodule. Vacuum loss monitors.</vt:lpstr>
      <vt:lpstr> Refillable Cryogenic Ionization Chamber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CRYOMODULE 650 CONCEPT DESIGN (CCR 1 STYLE)</dc:title>
  <dc:creator>Admin</dc:creator>
  <cp:lastModifiedBy>Tom Peterson</cp:lastModifiedBy>
  <cp:revision>129</cp:revision>
  <dcterms:created xsi:type="dcterms:W3CDTF">2010-11-22T06:07:24Z</dcterms:created>
  <dcterms:modified xsi:type="dcterms:W3CDTF">2011-05-10T12:01:59Z</dcterms:modified>
</cp:coreProperties>
</file>