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1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021DB-4B76-4893-8A5F-E5B302A11F86}" type="datetimeFigureOut">
              <a:rPr lang="en-US" smtClean="0"/>
              <a:pPr/>
              <a:t>5/12/2011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D7B5-16B1-439C-85B6-36289739F29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021DB-4B76-4893-8A5F-E5B302A11F86}" type="datetimeFigureOut">
              <a:rPr lang="en-US" smtClean="0"/>
              <a:pPr/>
              <a:t>5/12/2011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D7B5-16B1-439C-85B6-36289739F29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021DB-4B76-4893-8A5F-E5B302A11F86}" type="datetimeFigureOut">
              <a:rPr lang="en-US" smtClean="0"/>
              <a:pPr/>
              <a:t>5/12/2011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D7B5-16B1-439C-85B6-36289739F29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021DB-4B76-4893-8A5F-E5B302A11F86}" type="datetimeFigureOut">
              <a:rPr lang="en-US" smtClean="0"/>
              <a:pPr/>
              <a:t>5/12/2011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D7B5-16B1-439C-85B6-36289739F29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021DB-4B76-4893-8A5F-E5B302A11F86}" type="datetimeFigureOut">
              <a:rPr lang="en-US" smtClean="0"/>
              <a:pPr/>
              <a:t>5/12/2011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D7B5-16B1-439C-85B6-36289739F29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021DB-4B76-4893-8A5F-E5B302A11F86}" type="datetimeFigureOut">
              <a:rPr lang="en-US" smtClean="0"/>
              <a:pPr/>
              <a:t>5/12/2011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D7B5-16B1-439C-85B6-36289739F29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021DB-4B76-4893-8A5F-E5B302A11F86}" type="datetimeFigureOut">
              <a:rPr lang="en-US" smtClean="0"/>
              <a:pPr/>
              <a:t>5/12/2011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D7B5-16B1-439C-85B6-36289739F29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021DB-4B76-4893-8A5F-E5B302A11F86}" type="datetimeFigureOut">
              <a:rPr lang="en-US" smtClean="0"/>
              <a:pPr/>
              <a:t>5/12/2011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D7B5-16B1-439C-85B6-36289739F29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021DB-4B76-4893-8A5F-E5B302A11F86}" type="datetimeFigureOut">
              <a:rPr lang="en-US" smtClean="0"/>
              <a:pPr/>
              <a:t>5/12/2011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D7B5-16B1-439C-85B6-36289739F29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021DB-4B76-4893-8A5F-E5B302A11F86}" type="datetimeFigureOut">
              <a:rPr lang="en-US" smtClean="0"/>
              <a:pPr/>
              <a:t>5/12/2011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D7B5-16B1-439C-85B6-36289739F29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021DB-4B76-4893-8A5F-E5B302A11F86}" type="datetimeFigureOut">
              <a:rPr lang="en-US" smtClean="0"/>
              <a:pPr/>
              <a:t>5/12/2011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EBBD7B5-16B1-439C-85B6-36289739F29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E021DB-4B76-4893-8A5F-E5B302A11F86}" type="datetimeFigureOut">
              <a:rPr lang="en-US" smtClean="0"/>
              <a:pPr/>
              <a:t>5/12/2011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BBD7B5-16B1-439C-85B6-36289739F29F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4348" y="571480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Simulation </a:t>
            </a:r>
            <a:r>
              <a:rPr lang="en-I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differences between FNAL and VECC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14810" y="1285860"/>
          <a:ext cx="4214842" cy="1500197"/>
        </p:xfrm>
        <a:graphic>
          <a:graphicData uri="http://schemas.openxmlformats.org/drawingml/2006/table">
            <a:tbl>
              <a:tblPr/>
              <a:tblGrid>
                <a:gridCol w="1083336"/>
                <a:gridCol w="1517588"/>
                <a:gridCol w="1613918"/>
              </a:tblGrid>
              <a:tr h="428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RF parameters</a:t>
                      </a:r>
                      <a:endParaRPr lang="en-IN" sz="12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By </a:t>
                      </a:r>
                      <a:r>
                        <a:rPr lang="en-US" sz="1200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Fermilab</a:t>
                      </a:r>
                      <a:endParaRPr lang="en-IN" sz="12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Sfish</a:t>
                      </a: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simulation of Flab  </a:t>
                      </a:r>
                      <a:r>
                        <a:rPr lang="en-US" sz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design By </a:t>
                      </a: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VECC</a:t>
                      </a:r>
                      <a:endParaRPr lang="en-IN" sz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Frequency</a:t>
                      </a:r>
                      <a:endParaRPr lang="en-IN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650 MHz</a:t>
                      </a:r>
                      <a:endParaRPr lang="en-IN" sz="12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650.72MHz</a:t>
                      </a:r>
                      <a:endParaRPr lang="en-IN" sz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Ep</a:t>
                      </a:r>
                      <a:r>
                        <a:rPr lang="en-US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/Ea</a:t>
                      </a:r>
                      <a:endParaRPr lang="en-IN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2.26</a:t>
                      </a:r>
                      <a:endParaRPr lang="en-IN" sz="12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2.84</a:t>
                      </a:r>
                      <a:endParaRPr lang="en-IN" sz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Bp/Ea</a:t>
                      </a:r>
                      <a:endParaRPr lang="en-IN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4.21</a:t>
                      </a:r>
                      <a:endParaRPr lang="en-IN" sz="12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5.37</a:t>
                      </a:r>
                      <a:endParaRPr lang="en-IN" sz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en-IN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191</a:t>
                      </a:r>
                      <a:endParaRPr lang="en-IN" sz="12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239.9</a:t>
                      </a:r>
                      <a:endParaRPr lang="en-IN" sz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R/Q</a:t>
                      </a:r>
                      <a:endParaRPr lang="en-IN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378</a:t>
                      </a:r>
                      <a:endParaRPr lang="en-IN" sz="12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335.25</a:t>
                      </a:r>
                      <a:endParaRPr lang="en-IN" sz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57224" y="1785926"/>
            <a:ext cx="2286016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Previous differences between the results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357554" y="1857364"/>
            <a:ext cx="714380" cy="57150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92D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1934" y="3143248"/>
            <a:ext cx="4572032" cy="267765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 previous presentation from </a:t>
            </a:r>
            <a:r>
              <a:rPr lang="en-US" sz="1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Fermilab</a:t>
            </a:r>
            <a:r>
              <a:rPr lang="en-US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inner cell and end cell angle(α and </a:t>
            </a:r>
            <a:r>
              <a:rPr lang="en-US" sz="1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α_end</a:t>
            </a:r>
            <a:r>
              <a:rPr lang="en-US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were rounded to 2º and 2.7º respectively. Actual values are 1.8567º and 2.657569º</a:t>
            </a:r>
            <a:r>
              <a:rPr lang="en-US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According to the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Fermilab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presentation ,Half cell length for inner cells  and outer end cells are 70.34 mm and 71.385mm respectively and 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was  assumed that both the half cells of an end cell having length of 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71.385mm. But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autofish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input file from </a:t>
            </a:r>
            <a:r>
              <a:rPr lang="en-US" sz="1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Mr.Saini,it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was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found that  only outer half cell of an end cell is having length 71.385mm,other half cell length is 70.335mm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5786" y="3143248"/>
            <a:ext cx="207170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 reasons of the  discrepancies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3214678" y="3214686"/>
            <a:ext cx="714380" cy="57150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71469" y="4055300"/>
            <a:ext cx="1643076" cy="573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5143512"/>
            <a:ext cx="1687976" cy="642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857224" y="4714884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Wrong end cell</a:t>
            </a:r>
            <a:endParaRPr lang="en-IN" sz="12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28662" y="5857892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Right end cell</a:t>
            </a:r>
            <a:endParaRPr lang="en-IN" sz="12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4357694"/>
            <a:ext cx="438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TextBox 21"/>
          <p:cNvSpPr txBox="1"/>
          <p:nvPr/>
        </p:nvSpPr>
        <p:spPr>
          <a:xfrm>
            <a:off x="2928926" y="4286256"/>
            <a:ext cx="114300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half cell  length 71.385mm</a:t>
            </a:r>
            <a:endParaRPr lang="en-IN" sz="1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28926" y="4714884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half cell  length 70.34mm</a:t>
            </a:r>
            <a:endParaRPr lang="en-IN" sz="1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85786" y="571480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Simulation </a:t>
            </a:r>
            <a:r>
              <a:rPr lang="en-I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differences between FNAL and VECC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357554" y="1571610"/>
          <a:ext cx="5326380" cy="3571900"/>
        </p:xfrm>
        <a:graphic>
          <a:graphicData uri="http://schemas.openxmlformats.org/drawingml/2006/table">
            <a:tbl>
              <a:tblPr/>
              <a:tblGrid>
                <a:gridCol w="1290320"/>
                <a:gridCol w="1252220"/>
                <a:gridCol w="1391920"/>
                <a:gridCol w="1391920"/>
              </a:tblGrid>
              <a:tr h="714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SLans</a:t>
                      </a:r>
                      <a:r>
                        <a:rPr lang="en-US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simulation</a:t>
                      </a:r>
                      <a:endParaRPr lang="en-IN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By </a:t>
                      </a:r>
                      <a:r>
                        <a:rPr lang="en-US" sz="12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Fermilab</a:t>
                      </a:r>
                      <a:endParaRPr lang="en-IN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Sfish</a:t>
                      </a: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simulation</a:t>
                      </a:r>
                      <a:endParaRPr lang="en-IN" sz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By </a:t>
                      </a:r>
                      <a:r>
                        <a:rPr lang="en-US" sz="12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Fermilab</a:t>
                      </a:r>
                      <a:endParaRPr lang="en-IN" sz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Sfish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simulation</a:t>
                      </a:r>
                      <a:endParaRPr lang="en-IN" sz="1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By VECC</a:t>
                      </a:r>
                      <a:endParaRPr lang="en-IN" sz="1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Frequency</a:t>
                      </a:r>
                      <a:endParaRPr lang="en-IN" sz="12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650MHz</a:t>
                      </a:r>
                      <a:endParaRPr lang="en-IN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650.055MHz</a:t>
                      </a:r>
                      <a:endParaRPr lang="en-IN" sz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650.012MHz</a:t>
                      </a:r>
                      <a:endParaRPr lang="en-IN" sz="1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Emax</a:t>
                      </a:r>
                      <a:r>
                        <a:rPr lang="en-US" sz="12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/E0</a:t>
                      </a:r>
                      <a:endParaRPr lang="en-IN" sz="12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1.6977</a:t>
                      </a:r>
                      <a:endParaRPr lang="en-IN" sz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1.6837</a:t>
                      </a:r>
                      <a:endParaRPr lang="en-IN" sz="1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Bmax</a:t>
                      </a:r>
                      <a:r>
                        <a:rPr lang="en-US" sz="12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200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Emax</a:t>
                      </a:r>
                      <a:endParaRPr lang="en-IN" sz="12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1.842</a:t>
                      </a:r>
                      <a:endParaRPr lang="en-IN" sz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1.9136</a:t>
                      </a:r>
                      <a:endParaRPr lang="en-IN" sz="1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Transit time factor</a:t>
                      </a:r>
                      <a:endParaRPr lang="en-IN" sz="12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.7123</a:t>
                      </a:r>
                      <a:endParaRPr lang="en-IN" sz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.713</a:t>
                      </a:r>
                      <a:endParaRPr lang="en-IN" sz="1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Ep</a:t>
                      </a:r>
                      <a:r>
                        <a:rPr lang="en-US" sz="12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/Ea</a:t>
                      </a:r>
                      <a:endParaRPr lang="en-IN" sz="12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2.26</a:t>
                      </a:r>
                      <a:endParaRPr lang="en-IN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2.383</a:t>
                      </a:r>
                      <a:endParaRPr lang="en-IN" sz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2.361</a:t>
                      </a:r>
                      <a:endParaRPr lang="en-IN" sz="1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Bp/Ea</a:t>
                      </a:r>
                      <a:endParaRPr lang="en-IN" sz="12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4.21</a:t>
                      </a:r>
                      <a:endParaRPr lang="en-IN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4.39</a:t>
                      </a:r>
                      <a:endParaRPr lang="en-IN" sz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4.52</a:t>
                      </a:r>
                      <a:endParaRPr lang="en-IN" sz="1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endParaRPr lang="en-IN" sz="12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191</a:t>
                      </a:r>
                      <a:endParaRPr lang="en-IN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196.1</a:t>
                      </a:r>
                      <a:endParaRPr lang="en-IN" sz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197.88</a:t>
                      </a:r>
                      <a:endParaRPr lang="en-IN" sz="1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R/Q</a:t>
                      </a:r>
                      <a:endParaRPr lang="en-IN" sz="12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378</a:t>
                      </a:r>
                      <a:endParaRPr lang="en-IN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350.3</a:t>
                      </a:r>
                      <a:endParaRPr lang="en-IN" sz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350.7</a:t>
                      </a:r>
                      <a:endParaRPr lang="en-IN" sz="1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0034" y="2714620"/>
            <a:ext cx="2357454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Comparison of results  after considering exact values of wall angle and end cell length </a:t>
            </a:r>
            <a:endParaRPr lang="en-IN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2928926" y="3143248"/>
            <a:ext cx="357190" cy="35719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422" y="2643182"/>
            <a:ext cx="4786346" cy="928686"/>
          </a:xfrm>
        </p:spPr>
        <p:txBody>
          <a:bodyPr/>
          <a:lstStyle/>
          <a:p>
            <a:r>
              <a:rPr lang="en-US" dirty="0" smtClean="0"/>
              <a:t> 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IN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240</TotalTime>
  <Words>147</Words>
  <Application>Microsoft Office PowerPoint</Application>
  <PresentationFormat>On-screen Show (4:3)</PresentationFormat>
  <Paragraphs>66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Slide 1</vt:lpstr>
      <vt:lpstr>Slide 2</vt:lpstr>
      <vt:lpstr>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ssom</dc:creator>
  <cp:lastModifiedBy>ssom</cp:lastModifiedBy>
  <cp:revision>33</cp:revision>
  <dcterms:created xsi:type="dcterms:W3CDTF">2011-05-10T08:28:54Z</dcterms:created>
  <dcterms:modified xsi:type="dcterms:W3CDTF">2011-05-12T12:26:25Z</dcterms:modified>
</cp:coreProperties>
</file>