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2" r:id="rId1"/>
  </p:sldMasterIdLst>
  <p:notesMasterIdLst>
    <p:notesMasterId r:id="rId9"/>
  </p:notesMasterIdLst>
  <p:handoutMasterIdLst>
    <p:handoutMasterId r:id="rId10"/>
  </p:handoutMasterIdLst>
  <p:sldIdLst>
    <p:sldId id="365" r:id="rId2"/>
    <p:sldId id="393" r:id="rId3"/>
    <p:sldId id="402" r:id="rId4"/>
    <p:sldId id="403" r:id="rId5"/>
    <p:sldId id="404" r:id="rId6"/>
    <p:sldId id="405" r:id="rId7"/>
    <p:sldId id="406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E4E4E"/>
    <a:srgbClr val="404040"/>
    <a:srgbClr val="004C97"/>
    <a:srgbClr val="003087"/>
    <a:srgbClr val="50504E"/>
    <a:srgbClr val="63666A"/>
    <a:srgbClr val="99D6EA"/>
    <a:srgbClr val="505050"/>
    <a:srgbClr val="A7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969" autoAdjust="0"/>
    <p:restoredTop sz="50000" autoAdjust="0"/>
  </p:normalViewPr>
  <p:slideViewPr>
    <p:cSldViewPr snapToGrid="0" snapToObjects="1" showGuides="1">
      <p:cViewPr varScale="1">
        <p:scale>
          <a:sx n="104" d="100"/>
          <a:sy n="104" d="100"/>
        </p:scale>
        <p:origin x="928" y="192"/>
      </p:cViewPr>
      <p:guideLst>
        <p:guide orient="horz" pos="218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7/29/20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7/29/20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4" y="4963772"/>
            <a:ext cx="8499231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951841"/>
            <a:ext cx="8499232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761" y="249843"/>
            <a:ext cx="9010786" cy="30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4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72513" cy="50593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0070C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0070C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15900" y="6549573"/>
            <a:ext cx="1196295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July 29, 2020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4957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 algn="ctr">
              <a:defRPr/>
            </a:pPr>
            <a:r>
              <a:rPr lang="en-US"/>
              <a:t>thin straws update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2242" y="654957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26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215900" y="6549573"/>
            <a:ext cx="1196295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July 29, 2020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4957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ctr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thin straws update</a:t>
            </a:r>
            <a:endParaRPr lang="en-US" b="1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2242" y="654957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450013" y="4477484"/>
            <a:ext cx="1076325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15900" y="6258863"/>
            <a:ext cx="8699500" cy="197990"/>
            <a:chOff x="600217" y="6258863"/>
            <a:chExt cx="8297721" cy="18884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600217" y="6357936"/>
              <a:ext cx="7190785" cy="0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6" descr="FermiLogo_RGB_NALBlue.png"/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58863"/>
              <a:ext cx="1044157" cy="188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04" r:id="rId2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FC4BD7-8213-AC4B-9E46-F5B54935A9A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985" y="4941267"/>
            <a:ext cx="7993713" cy="1003049"/>
          </a:xfrm>
        </p:spPr>
        <p:txBody>
          <a:bodyPr>
            <a:normAutofit/>
          </a:bodyPr>
          <a:lstStyle/>
          <a:p>
            <a:r>
              <a:rPr lang="en-US" dirty="0"/>
              <a:t>Thin straw update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E54258-E697-A34E-A817-81607629C784}"/>
              </a:ext>
            </a:extLst>
          </p:cNvPr>
          <p:cNvSpPr txBox="1"/>
          <p:nvPr/>
        </p:nvSpPr>
        <p:spPr>
          <a:xfrm>
            <a:off x="518985" y="6222418"/>
            <a:ext cx="7438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Brendan Casey, July 27, 2020</a:t>
            </a:r>
          </a:p>
        </p:txBody>
      </p:sp>
    </p:spTree>
    <p:extLst>
      <p:ext uri="{BB962C8B-B14F-4D97-AF65-F5344CB8AC3E}">
        <p14:creationId xmlns:p14="http://schemas.microsoft.com/office/powerpoint/2010/main" val="344008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F9D53D1-6F1B-264A-800D-4BAEDF3AF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7" y="899318"/>
            <a:ext cx="8672513" cy="50593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have purchased and shipped material to PPG to try and manufacture ~8 micron thick spiral wound straws</a:t>
            </a:r>
          </a:p>
          <a:p>
            <a:pPr lvl="1"/>
            <a:r>
              <a:rPr lang="en-US" dirty="0"/>
              <a:t>They have received the material and are working on it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3 micron mylar x 2 + adhesive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Mylar is not metalized straws</a:t>
            </a:r>
          </a:p>
          <a:p>
            <a:r>
              <a:rPr lang="en-US" dirty="0"/>
              <a:t>Goal:</a:t>
            </a:r>
          </a:p>
          <a:p>
            <a:pPr lvl="1"/>
            <a:r>
              <a:rPr lang="en-US" dirty="0"/>
              <a:t>They say they think they can do it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They send us some to test (creep, </a:t>
            </a:r>
            <a:r>
              <a:rPr lang="en-US" dirty="0" err="1"/>
              <a:t>etc</a:t>
            </a:r>
            <a:r>
              <a:rPr lang="en-US" dirty="0"/>
              <a:t>…)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Straws pass those tests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We purchase material to make a batch of metalized straws</a:t>
            </a:r>
          </a:p>
          <a:p>
            <a:pPr lvl="2"/>
            <a:r>
              <a:rPr lang="en-US" dirty="0"/>
              <a:t>We want to get the POs in before the end of the fiscal year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We have them make a batch and then we can do further tests plus start making single straw and few straw prototypes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5CF1A36-ED88-A348-8457-EEFD85A03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‘Baseline’ straws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A38AF9-9C5F-0D46-93E5-B82C3DD2561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29,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02213-B51E-6742-8CE5-E284FA04CC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thin straws update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EF1E3-298D-2641-81EB-F2F445B705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70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29B8CBC-A44B-3246-A1E0-24F0DB169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Started testing thinner materials.</a:t>
            </a:r>
          </a:p>
          <a:p>
            <a:r>
              <a:rPr lang="en-US" dirty="0"/>
              <a:t>Have also sent samples of these materials to PPG</a:t>
            </a:r>
          </a:p>
          <a:p>
            <a:pPr lvl="1"/>
            <a:r>
              <a:rPr lang="en-US" dirty="0"/>
              <a:t>Told them to work on baseline first and then start playing with these</a:t>
            </a:r>
          </a:p>
          <a:p>
            <a:r>
              <a:rPr lang="en-US" dirty="0"/>
              <a:t>Have done some </a:t>
            </a:r>
            <a:r>
              <a:rPr lang="en-US" dirty="0" err="1"/>
              <a:t>instron</a:t>
            </a:r>
            <a:r>
              <a:rPr lang="en-US" dirty="0"/>
              <a:t> tests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22961C3-FF29-1D44-A410-BA6A237CD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Thinner spiral wound straws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16E71-B063-2F44-8BEB-365835AE3DF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29,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3F664-64CE-1941-B273-4EAB16B72F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thin straws update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5D65E-EBF3-2A4F-8F5B-A1362210D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890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C92B97B-6020-BC4B-9799-86E71B37A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Pull tests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4D892-BBBD-9E43-88D9-B3C8791F2C3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29,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C5A64-6265-DF41-8BD7-875ABB6D4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thin straws update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91C00-7909-754A-AD47-E456509BCC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C642FC-B506-274C-A8D4-725041403D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9254" y="65554"/>
            <a:ext cx="5844746" cy="334636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EFE840B-9F2C-9241-B286-8B15198A768B}"/>
              </a:ext>
            </a:extLst>
          </p:cNvPr>
          <p:cNvSpPr txBox="1"/>
          <p:nvPr/>
        </p:nvSpPr>
        <p:spPr>
          <a:xfrm>
            <a:off x="1412195" y="1194047"/>
            <a:ext cx="2209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 micron mylar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16400C6-D7A4-2046-8112-59C649F8EF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1676" y="3245870"/>
            <a:ext cx="5754396" cy="331418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13BD054-8FFA-C043-983D-17FF3ACEFCC3}"/>
              </a:ext>
            </a:extLst>
          </p:cNvPr>
          <p:cNvSpPr txBox="1"/>
          <p:nvPr/>
        </p:nvSpPr>
        <p:spPr>
          <a:xfrm>
            <a:off x="1412195" y="4464210"/>
            <a:ext cx="2286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1.5 micron mylar</a:t>
            </a:r>
          </a:p>
        </p:txBody>
      </p:sp>
    </p:spTree>
    <p:extLst>
      <p:ext uri="{BB962C8B-B14F-4D97-AF65-F5344CB8AC3E}">
        <p14:creationId xmlns:p14="http://schemas.microsoft.com/office/powerpoint/2010/main" val="130913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F677222-ED16-FD49-B21D-102535F07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Pull tests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FC0D4-8945-3B43-A338-B3DC49D2D82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29,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5520C-E71A-104C-B8C2-4DADD01026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thin straws update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AFCA1-7F76-2241-BC53-8148418CDD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8513E-7FFF-B64D-8282-1FC26DF36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002605"/>
              </p:ext>
            </p:extLst>
          </p:nvPr>
        </p:nvGraphicFramePr>
        <p:xfrm>
          <a:off x="1524000" y="1397000"/>
          <a:ext cx="6096000" cy="2397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7188680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9487525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15471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Thickness (microns)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Yield strength (sample 1) (</a:t>
                      </a:r>
                      <a:r>
                        <a:rPr lang="en-US" dirty="0" err="1"/>
                        <a:t>kgf</a:t>
                      </a:r>
                      <a:r>
                        <a:rPr lang="en-US" dirty="0"/>
                        <a:t>/mm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Yield strength (sample 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544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052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413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0.157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481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033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82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F13E3E-9C80-C54B-B743-D0A4A6829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one quote from one group to do some R&amp;D on extruding aluminum</a:t>
            </a:r>
          </a:p>
          <a:p>
            <a:pPr lvl="1"/>
            <a:r>
              <a:rPr lang="en-US" dirty="0"/>
              <a:t>Extrude in multiple stages and then etch outer diameter</a:t>
            </a:r>
          </a:p>
          <a:p>
            <a:r>
              <a:rPr lang="en-US" dirty="0"/>
              <a:t>I’m evaluating their quote </a:t>
            </a:r>
          </a:p>
          <a:p>
            <a:r>
              <a:rPr lang="en-US" dirty="0"/>
              <a:t>I need to give them a spec for outer wall surface finish</a:t>
            </a:r>
          </a:p>
          <a:p>
            <a:pPr lvl="1"/>
            <a:r>
              <a:rPr lang="en-US" dirty="0"/>
              <a:t>My gut feeling is this in not that important if it is below fractions of a micron but I need to think about it a little more.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7FEB44-6CD5-864B-8891-0C1C6C8C7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Metal straws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A8A7A-2247-8A4A-9915-709E167AB80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29,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9C02F-4D4A-094B-B15D-B439ABF575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thin straws update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728CE-8B23-E14F-95FF-65472F92F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230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2D4AA1-F8DB-864A-8BFE-DE606F33C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Making progress at greater than a snail’s pace.</a:t>
            </a:r>
          </a:p>
          <a:p>
            <a:r>
              <a:rPr lang="en-US" dirty="0"/>
              <a:t>I’ll try and have at least a little progress at every meeting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40E31E-FBEF-7649-A996-C7C16757D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972211-19AB-8D40-B54E-2C22BEDCD86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29,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9FC69-4102-A445-AFAF-A665ABE17F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thin straws update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5AFD6-9E67-DD44-82C4-C4A06CA90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510332"/>
      </p:ext>
    </p:extLst>
  </p:cSld>
  <p:clrMapOvr>
    <a:masterClrMapping/>
  </p:clrMapOvr>
</p:sld>
</file>

<file path=ppt/theme/theme1.xml><?xml version="1.0" encoding="utf-8"?>
<a:theme xmlns:a="http://schemas.openxmlformats.org/drawingml/2006/main" name="SBN_PPT_1130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SBN_PPT_113015.potx</Template>
  <TotalTime>48900</TotalTime>
  <Words>345</Words>
  <Application>Microsoft Macintosh PowerPoint</Application>
  <PresentationFormat>On-screen Show (4:3)</PresentationFormat>
  <Paragraphs>71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</vt:lpstr>
      <vt:lpstr>SBN_PPT_113015</vt:lpstr>
      <vt:lpstr>PowerPoint Presentation</vt:lpstr>
      <vt:lpstr>‘Baseline’ straws</vt:lpstr>
      <vt:lpstr>Thinner spiral wound straws</vt:lpstr>
      <vt:lpstr>Pull tests</vt:lpstr>
      <vt:lpstr>Pull tests</vt:lpstr>
      <vt:lpstr>Metal straws</vt:lpstr>
      <vt:lpstr>Conclusions</vt:lpstr>
    </vt:vector>
  </TitlesOfParts>
  <Manager/>
  <Company>Sandbox Studio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Sandbox Studio</dc:creator>
  <cp:keywords/>
  <dc:description/>
  <cp:lastModifiedBy>Brendan C Casey</cp:lastModifiedBy>
  <cp:revision>848</cp:revision>
  <cp:lastPrinted>2014-01-20T19:40:21Z</cp:lastPrinted>
  <dcterms:created xsi:type="dcterms:W3CDTF">2014-01-03T20:18:13Z</dcterms:created>
  <dcterms:modified xsi:type="dcterms:W3CDTF">2020-07-29T16:48:33Z</dcterms:modified>
  <cp:category/>
</cp:coreProperties>
</file>