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3" autoAdjust="0"/>
    <p:restoredTop sz="94660"/>
  </p:normalViewPr>
  <p:slideViewPr>
    <p:cSldViewPr snapToGrid="0">
      <p:cViewPr varScale="1">
        <p:scale>
          <a:sx n="66" d="100"/>
          <a:sy n="66" d="100"/>
        </p:scale>
        <p:origin x="55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06730-6E71-417F-B830-0232991AB770}" type="datetimeFigureOut">
              <a:rPr lang="en-US" smtClean="0"/>
              <a:t>7/22/2020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14DAE-6998-4939-85C6-E83C25946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358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06730-6E71-417F-B830-0232991AB770}" type="datetimeFigureOut">
              <a:rPr lang="en-US" smtClean="0"/>
              <a:t>7/22/2020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14DAE-6998-4939-85C6-E83C25946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582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06730-6E71-417F-B830-0232991AB770}" type="datetimeFigureOut">
              <a:rPr lang="en-US" smtClean="0"/>
              <a:t>7/22/2020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14DAE-6998-4939-85C6-E83C25946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673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06730-6E71-417F-B830-0232991AB770}" type="datetimeFigureOut">
              <a:rPr lang="en-US" smtClean="0"/>
              <a:t>7/22/2020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14DAE-6998-4939-85C6-E83C25946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005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06730-6E71-417F-B830-0232991AB770}" type="datetimeFigureOut">
              <a:rPr lang="en-US" smtClean="0"/>
              <a:t>7/22/2020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14DAE-6998-4939-85C6-E83C25946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8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06730-6E71-417F-B830-0232991AB770}" type="datetimeFigureOut">
              <a:rPr lang="en-US" smtClean="0"/>
              <a:t>7/22/2020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14DAE-6998-4939-85C6-E83C25946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733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06730-6E71-417F-B830-0232991AB770}" type="datetimeFigureOut">
              <a:rPr lang="en-US" smtClean="0"/>
              <a:t>7/22/2020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14DAE-6998-4939-85C6-E83C25946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925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06730-6E71-417F-B830-0232991AB770}" type="datetimeFigureOut">
              <a:rPr lang="en-US" smtClean="0"/>
              <a:t>7/22/2020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14DAE-6998-4939-85C6-E83C25946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074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06730-6E71-417F-B830-0232991AB770}" type="datetimeFigureOut">
              <a:rPr lang="en-US" smtClean="0"/>
              <a:t>7/22/2020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14DAE-6998-4939-85C6-E83C25946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786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06730-6E71-417F-B830-0232991AB770}" type="datetimeFigureOut">
              <a:rPr lang="en-US" smtClean="0"/>
              <a:t>7/22/2020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14DAE-6998-4939-85C6-E83C25946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889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06730-6E71-417F-B830-0232991AB770}" type="datetimeFigureOut">
              <a:rPr lang="en-US" smtClean="0"/>
              <a:t>7/22/2020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14DAE-6998-4939-85C6-E83C25946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944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06730-6E71-417F-B830-0232991AB770}" type="datetimeFigureOut">
              <a:rPr lang="en-US" smtClean="0"/>
              <a:t>7/22/2020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814DAE-6998-4939-85C6-E83C25946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901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indico.fnal.gov/event/43829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mputational Frontier 2: Theoretical Calculations and Simulation…"/>
          <p:cNvSpPr txBox="1"/>
          <p:nvPr/>
        </p:nvSpPr>
        <p:spPr>
          <a:xfrm>
            <a:off x="780673" y="671905"/>
            <a:ext cx="10325532" cy="53347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/>
            <a:r>
              <a:rPr sz="2400" dirty="0"/>
              <a:t>Computational Frontier 2: Theoretical Calculations and </a:t>
            </a:r>
            <a:r>
              <a:rPr sz="2400" dirty="0" smtClean="0"/>
              <a:t>Simulation</a:t>
            </a:r>
            <a:r>
              <a:rPr lang="en-US" sz="2400" dirty="0" smtClean="0"/>
              <a:t> Friday Meeting</a:t>
            </a:r>
          </a:p>
          <a:p>
            <a:endParaRPr lang="en-US" i="1" dirty="0" smtClean="0"/>
          </a:p>
          <a:p>
            <a:r>
              <a:rPr lang="en-US" sz="2000" i="1" dirty="0" smtClean="0"/>
              <a:t>Conveners: Peter Boyle, Daniel Elvira, Ji Qiang</a:t>
            </a:r>
            <a:endParaRPr lang="en-US" sz="2000" i="1" dirty="0"/>
          </a:p>
          <a:p>
            <a:pPr algn="l"/>
            <a:r>
              <a:rPr lang="en-US" sz="2000" i="1" dirty="0" smtClean="0"/>
              <a:t>July 24, 2020</a:t>
            </a:r>
            <a:endParaRPr lang="en-US" sz="2000" i="1" dirty="0"/>
          </a:p>
          <a:p>
            <a:pPr algn="l"/>
            <a:endParaRPr dirty="0"/>
          </a:p>
          <a:p>
            <a:pPr marL="333375" indent="-333375" algn="l">
              <a:buSzPct val="50000"/>
              <a:buBlip>
                <a:blip r:embed="rId2"/>
              </a:buBlip>
            </a:pPr>
            <a:endParaRPr sz="2000" dirty="0"/>
          </a:p>
          <a:p>
            <a:pPr marL="777875" lvl="1" indent="-333375" algn="l">
              <a:buSzPct val="50000"/>
              <a:buBlip>
                <a:blip r:embed="rId2"/>
              </a:buBlip>
              <a:defRPr b="0"/>
            </a:pPr>
            <a:r>
              <a:rPr lang="en-US" sz="2000" dirty="0" smtClean="0"/>
              <a:t>News:</a:t>
            </a:r>
          </a:p>
          <a:p>
            <a:pPr marL="1235075" lvl="2" indent="-333375">
              <a:buSzPct val="50000"/>
              <a:buBlip>
                <a:blip r:embed="rId2"/>
              </a:buBlip>
              <a:defRPr b="0"/>
            </a:pPr>
            <a:r>
              <a:rPr lang="en-US" sz="2000" dirty="0"/>
              <a:t>invitation to register for the August 10-11 </a:t>
            </a:r>
            <a:r>
              <a:rPr lang="en-US" sz="2000" dirty="0" smtClean="0"/>
              <a:t>workshop</a:t>
            </a:r>
          </a:p>
          <a:p>
            <a:pPr marL="1692275" lvl="3" indent="-333375">
              <a:buSzPct val="50000"/>
              <a:buBlip>
                <a:blip r:embed="rId2"/>
              </a:buBlip>
              <a:defRPr b="0"/>
            </a:pPr>
            <a:r>
              <a:rPr lang="en-US" sz="2000" dirty="0">
                <a:hlinkClick r:id="rId3"/>
              </a:rPr>
              <a:t>https://indico.fnal.gov/event/43829/</a:t>
            </a:r>
            <a:endParaRPr lang="en-US" sz="2000" dirty="0" smtClean="0"/>
          </a:p>
          <a:p>
            <a:pPr marL="777875" lvl="1" indent="-333375" algn="l">
              <a:buSzPct val="50000"/>
              <a:buBlip>
                <a:blip r:embed="rId2"/>
              </a:buBlip>
              <a:defRPr b="0"/>
            </a:pPr>
            <a:r>
              <a:rPr lang="en-US" sz="2000" dirty="0" smtClean="0"/>
              <a:t>General </a:t>
            </a:r>
            <a:r>
              <a:rPr lang="en-US" sz="2000" dirty="0" smtClean="0"/>
              <a:t>status report:</a:t>
            </a:r>
          </a:p>
          <a:p>
            <a:pPr marL="1222375" lvl="2" indent="-333375">
              <a:buSzPct val="50000"/>
              <a:buBlip>
                <a:blip r:embed="rId2"/>
              </a:buBlip>
              <a:defRPr b="0"/>
            </a:pPr>
            <a:r>
              <a:rPr lang="en-US" sz="2000" dirty="0" smtClean="0"/>
              <a:t>Event </a:t>
            </a:r>
            <a:r>
              <a:rPr lang="en-US" sz="2000" dirty="0"/>
              <a:t>Generators         [ </a:t>
            </a:r>
            <a:r>
              <a:rPr lang="en-US" sz="2000" dirty="0" smtClean="0"/>
              <a:t>5 </a:t>
            </a:r>
            <a:r>
              <a:rPr lang="en-US" sz="2000" dirty="0"/>
              <a:t>minutes ]</a:t>
            </a:r>
          </a:p>
          <a:p>
            <a:pPr marL="1222375" lvl="2" indent="-333375">
              <a:buSzPct val="50000"/>
              <a:buBlip>
                <a:blip r:embed="rId2"/>
              </a:buBlip>
              <a:defRPr b="0"/>
            </a:pPr>
            <a:r>
              <a:rPr lang="en-US" sz="2000" dirty="0"/>
              <a:t>Accelerator modelling [ </a:t>
            </a:r>
            <a:r>
              <a:rPr lang="en-US" sz="2000" dirty="0" smtClean="0"/>
              <a:t>5 </a:t>
            </a:r>
            <a:r>
              <a:rPr lang="en-US" sz="2000" dirty="0"/>
              <a:t>minutes ]</a:t>
            </a:r>
          </a:p>
          <a:p>
            <a:pPr marL="1222375" lvl="2" indent="-333375">
              <a:buSzPct val="50000"/>
              <a:buBlip>
                <a:blip r:embed="rId2"/>
              </a:buBlip>
              <a:defRPr b="0"/>
            </a:pPr>
            <a:r>
              <a:rPr lang="en-US" sz="2000" dirty="0"/>
              <a:t>Detectors/Beam modelling [ </a:t>
            </a:r>
            <a:r>
              <a:rPr lang="en-US" sz="2000" dirty="0" smtClean="0"/>
              <a:t>5 </a:t>
            </a:r>
            <a:r>
              <a:rPr lang="en-US" sz="2000" dirty="0"/>
              <a:t>minutes ]</a:t>
            </a:r>
          </a:p>
          <a:p>
            <a:pPr marL="1222375" lvl="2" indent="-333375">
              <a:buSzPct val="50000"/>
              <a:buBlip>
                <a:blip r:embed="rId2"/>
              </a:buBlip>
              <a:defRPr b="0"/>
            </a:pPr>
            <a:r>
              <a:rPr lang="en-US" sz="2000" dirty="0"/>
              <a:t>Theoretical calculations (Lattice Field Theory) [ </a:t>
            </a:r>
            <a:r>
              <a:rPr lang="en-US" sz="2000" dirty="0" smtClean="0"/>
              <a:t>5 </a:t>
            </a:r>
            <a:r>
              <a:rPr lang="en-US" sz="2000" dirty="0"/>
              <a:t>minutes]</a:t>
            </a:r>
          </a:p>
          <a:p>
            <a:pPr marL="1222375" lvl="2" indent="-333375">
              <a:buSzPct val="50000"/>
              <a:buBlip>
                <a:blip r:embed="rId2"/>
              </a:buBlip>
              <a:defRPr b="0"/>
            </a:pPr>
            <a:r>
              <a:rPr lang="en-US" sz="2000" dirty="0"/>
              <a:t>Theoretical calculations (Perturbative) [ </a:t>
            </a:r>
            <a:r>
              <a:rPr lang="en-US" sz="2000" dirty="0" smtClean="0"/>
              <a:t>5 </a:t>
            </a:r>
            <a:r>
              <a:rPr lang="en-US" sz="2000" dirty="0"/>
              <a:t>minutes]</a:t>
            </a:r>
          </a:p>
          <a:p>
            <a:pPr marL="1222375" lvl="2" indent="-333375">
              <a:buSzPct val="50000"/>
              <a:buBlip>
                <a:blip r:embed="rId2"/>
              </a:buBlip>
              <a:defRPr b="0"/>
            </a:pPr>
            <a:r>
              <a:rPr lang="en-US" sz="2000" dirty="0"/>
              <a:t>Cosmic </a:t>
            </a:r>
            <a:r>
              <a:rPr lang="en-US" sz="2000" dirty="0" err="1"/>
              <a:t>Frontire</a:t>
            </a:r>
            <a:r>
              <a:rPr lang="en-US" sz="2000" dirty="0"/>
              <a:t> simulations    [ </a:t>
            </a:r>
            <a:r>
              <a:rPr lang="en-US" sz="2000" dirty="0" smtClean="0"/>
              <a:t>5 </a:t>
            </a:r>
            <a:r>
              <a:rPr lang="en-US" sz="2000" dirty="0"/>
              <a:t>minutes ]</a:t>
            </a:r>
          </a:p>
          <a:p>
            <a:pPr algn="l">
              <a:defRPr b="0"/>
            </a:pPr>
            <a:endParaRPr sz="2000" dirty="0"/>
          </a:p>
        </p:txBody>
      </p:sp>
    </p:spTree>
    <p:extLst>
      <p:ext uri="{BB962C8B-B14F-4D97-AF65-F5344CB8AC3E}">
        <p14:creationId xmlns:p14="http://schemas.microsoft.com/office/powerpoint/2010/main" val="30978367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mputational Frontier 2: Theoretical Calculations and Simulation…"/>
          <p:cNvSpPr txBox="1"/>
          <p:nvPr/>
        </p:nvSpPr>
        <p:spPr>
          <a:xfrm>
            <a:off x="1011678" y="747837"/>
            <a:ext cx="10325532" cy="50577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/>
            <a:r>
              <a:rPr sz="2400" dirty="0"/>
              <a:t>Computational Frontier 2: Theoretical Calculations and </a:t>
            </a:r>
            <a:r>
              <a:rPr sz="2400" dirty="0" smtClean="0"/>
              <a:t>Simulation</a:t>
            </a:r>
            <a:r>
              <a:rPr lang="en-US" sz="2400" dirty="0" smtClean="0"/>
              <a:t> Friday Meeting</a:t>
            </a:r>
            <a:endParaRPr sz="2400" dirty="0"/>
          </a:p>
          <a:p>
            <a:pPr algn="l"/>
            <a:endParaRPr dirty="0" smtClean="0"/>
          </a:p>
          <a:p>
            <a:pPr algn="l"/>
            <a:endParaRPr sz="2000" dirty="0"/>
          </a:p>
          <a:p>
            <a:pPr marL="777875" lvl="1" indent="-333375" algn="l">
              <a:buSzPct val="50000"/>
              <a:buBlip>
                <a:blip r:embed="rId2"/>
              </a:buBlip>
              <a:defRPr b="0"/>
            </a:pPr>
            <a:r>
              <a:rPr lang="en-US" sz="2000" dirty="0" smtClean="0"/>
              <a:t>Preparation for the August 10-11 workshop </a:t>
            </a:r>
          </a:p>
          <a:p>
            <a:pPr marL="1235075" lvl="2" indent="-333375">
              <a:buSzPct val="50000"/>
              <a:buBlip>
                <a:blip r:embed="rId2"/>
              </a:buBlip>
              <a:defRPr b="0"/>
            </a:pPr>
            <a:r>
              <a:rPr lang="en-US" sz="2000" dirty="0"/>
              <a:t>D</a:t>
            </a:r>
            <a:r>
              <a:rPr lang="en-US" sz="2000" dirty="0" smtClean="0"/>
              <a:t>raft schedule</a:t>
            </a:r>
          </a:p>
          <a:p>
            <a:pPr marL="1200150" lvl="2" indent="-285750">
              <a:buFont typeface="Wingdings" panose="05000000000000000000" pitchFamily="2" charset="2"/>
              <a:buChar char="v"/>
            </a:pPr>
            <a:r>
              <a:rPr lang="en-US" sz="2000" dirty="0"/>
              <a:t> </a:t>
            </a:r>
            <a:r>
              <a:rPr lang="en-US" sz="2000" dirty="0" smtClean="0"/>
              <a:t>     Monday</a:t>
            </a:r>
            <a:r>
              <a:rPr lang="en-US" sz="2000" dirty="0"/>
              <a:t>: 10 + 5 </a:t>
            </a:r>
            <a:r>
              <a:rPr lang="en-US" sz="2000" dirty="0" smtClean="0"/>
              <a:t>min</a:t>
            </a:r>
            <a:endParaRPr lang="en-US" sz="2000" dirty="0"/>
          </a:p>
          <a:p>
            <a:pPr lvl="2"/>
            <a:r>
              <a:rPr lang="en-US" sz="2000" dirty="0" smtClean="0"/>
              <a:t>	- </a:t>
            </a:r>
            <a:r>
              <a:rPr lang="en-US" sz="2000" dirty="0"/>
              <a:t>Status of LOI: Event Generators</a:t>
            </a:r>
          </a:p>
          <a:p>
            <a:pPr lvl="2"/>
            <a:r>
              <a:rPr lang="en-US" sz="2000" dirty="0" smtClean="0"/>
              <a:t>	- </a:t>
            </a:r>
            <a:r>
              <a:rPr lang="en-US" sz="2000" dirty="0"/>
              <a:t>Status of LOI: Accelerator Modeling</a:t>
            </a:r>
          </a:p>
          <a:p>
            <a:pPr lvl="2"/>
            <a:r>
              <a:rPr lang="en-US" sz="2000" dirty="0" smtClean="0"/>
              <a:t>	- </a:t>
            </a:r>
            <a:r>
              <a:rPr lang="en-US" sz="2000" dirty="0"/>
              <a:t>Status of LOI: Detectors/beam Modeling</a:t>
            </a:r>
          </a:p>
          <a:p>
            <a:pPr lvl="2"/>
            <a:r>
              <a:rPr lang="en-US" sz="2000" dirty="0" smtClean="0"/>
              <a:t>	- </a:t>
            </a:r>
            <a:r>
              <a:rPr lang="en-US" sz="2000" dirty="0"/>
              <a:t>Status of LOI: Theoretical Calculations (LQCD)</a:t>
            </a:r>
          </a:p>
          <a:p>
            <a:pPr lvl="2"/>
            <a:r>
              <a:rPr lang="en-US" sz="2000" dirty="0" smtClean="0"/>
              <a:t>	- </a:t>
            </a:r>
            <a:r>
              <a:rPr lang="en-US" sz="2000" dirty="0"/>
              <a:t>Status of LOI: Theoretical Calculations (Perturbative)</a:t>
            </a:r>
          </a:p>
          <a:p>
            <a:pPr lvl="2"/>
            <a:r>
              <a:rPr lang="en-US" sz="2000" dirty="0" smtClean="0"/>
              <a:t>	- </a:t>
            </a:r>
            <a:r>
              <a:rPr lang="en-US" sz="2000" dirty="0"/>
              <a:t>Status of LOI: Cosmic </a:t>
            </a:r>
            <a:r>
              <a:rPr lang="en-US" sz="2000" dirty="0" smtClean="0"/>
              <a:t>simulation</a:t>
            </a:r>
            <a:endParaRPr lang="en-US" sz="2000" dirty="0"/>
          </a:p>
          <a:p>
            <a:pPr marL="1200150" lvl="2" indent="-285750">
              <a:buFont typeface="Wingdings" panose="05000000000000000000" pitchFamily="2" charset="2"/>
              <a:buChar char="v"/>
            </a:pPr>
            <a:r>
              <a:rPr lang="en-US" sz="2000" dirty="0" smtClean="0"/>
              <a:t>       Tuesday</a:t>
            </a:r>
            <a:r>
              <a:rPr lang="en-US" sz="2000" dirty="0"/>
              <a:t>: </a:t>
            </a:r>
          </a:p>
          <a:p>
            <a:pPr lvl="2"/>
            <a:r>
              <a:rPr lang="en-US" sz="2000" dirty="0" smtClean="0"/>
              <a:t>	- </a:t>
            </a:r>
            <a:r>
              <a:rPr lang="en-US" sz="2000" dirty="0"/>
              <a:t>Potential overflow (30 min)</a:t>
            </a:r>
          </a:p>
          <a:p>
            <a:pPr lvl="2"/>
            <a:r>
              <a:rPr lang="en-US" sz="2000" dirty="0" smtClean="0"/>
              <a:t>	- </a:t>
            </a:r>
            <a:r>
              <a:rPr lang="en-US" sz="2000" dirty="0"/>
              <a:t>Use of accelerators and supercomputing facilities (30 min)</a:t>
            </a:r>
          </a:p>
          <a:p>
            <a:pPr lvl="2"/>
            <a:r>
              <a:rPr lang="en-US" sz="2000" dirty="0" smtClean="0"/>
              <a:t>	- </a:t>
            </a:r>
            <a:r>
              <a:rPr lang="en-US" sz="2000" dirty="0"/>
              <a:t>Use of AI techniques (30 min</a:t>
            </a:r>
            <a:r>
              <a:rPr lang="en-US" sz="2000" dirty="0" smtClean="0"/>
              <a:t>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7312247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112</Words>
  <Application>Microsoft Office PowerPoint</Application>
  <PresentationFormat>Widescreen</PresentationFormat>
  <Paragraphs>32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 Qiang</dc:creator>
  <cp:lastModifiedBy>Ji Qiang</cp:lastModifiedBy>
  <cp:revision>7</cp:revision>
  <dcterms:created xsi:type="dcterms:W3CDTF">2020-07-22T01:04:39Z</dcterms:created>
  <dcterms:modified xsi:type="dcterms:W3CDTF">2020-07-22T17:13:08Z</dcterms:modified>
</cp:coreProperties>
</file>