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9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1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3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1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6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6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9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B977-0556-7D4F-92F9-E282FA5A6041}" type="datetimeFigureOut">
              <a:rPr lang="en-US" smtClean="0"/>
              <a:t>7/27/20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F34F-2247-FF4B-AA56-E5EAC2833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9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DUNE Ops highlights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</a:t>
            </a:r>
            <a:r>
              <a:rPr lang="en-US" dirty="0" err="1" smtClean="0"/>
              <a:t>HTCondor</a:t>
            </a:r>
            <a:r>
              <a:rPr lang="en-US" dirty="0" smtClean="0"/>
              <a:t>-CE’s now configured to take DUNE jobs</a:t>
            </a:r>
          </a:p>
          <a:p>
            <a:pPr lvl="1"/>
            <a:r>
              <a:rPr lang="en-US" dirty="0" smtClean="0"/>
              <a:t>(needed for uniform testing)</a:t>
            </a:r>
          </a:p>
          <a:p>
            <a:r>
              <a:rPr lang="en-US" dirty="0" smtClean="0"/>
              <a:t>NP04 run spreadsheet not updated between July 5 and end of run</a:t>
            </a:r>
          </a:p>
          <a:p>
            <a:r>
              <a:rPr lang="en-US" dirty="0" smtClean="0"/>
              <a:t>All NP04 data now safe on tape @FNAL</a:t>
            </a:r>
          </a:p>
          <a:p>
            <a:r>
              <a:rPr lang="en-US" dirty="0" smtClean="0"/>
              <a:t>Production—some single-particle MC requested</a:t>
            </a:r>
          </a:p>
          <a:p>
            <a:r>
              <a:rPr lang="en-US" dirty="0" smtClean="0"/>
              <a:t>Expect production on 3GeV, 6GeV, 7 GeV to start soon</a:t>
            </a:r>
          </a:p>
          <a:p>
            <a:r>
              <a:rPr lang="en-US" dirty="0" smtClean="0"/>
              <a:t>Have candidate benchmark for </a:t>
            </a:r>
            <a:r>
              <a:rPr lang="en-US" dirty="0" err="1" smtClean="0"/>
              <a:t>HEPiX</a:t>
            </a:r>
            <a:r>
              <a:rPr lang="en-US" dirty="0" smtClean="0"/>
              <a:t> benchmarking task force</a:t>
            </a:r>
          </a:p>
          <a:p>
            <a:r>
              <a:rPr lang="en-US" dirty="0" smtClean="0"/>
              <a:t>GitHub task tracker now split </a:t>
            </a:r>
            <a:r>
              <a:rPr lang="en-US" smtClean="0"/>
              <a:t>between operations and dev.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3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DUNE Ops highlights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Ops highlights</dc:title>
  <dc:creator>Steven Timm</dc:creator>
  <cp:lastModifiedBy>Steven Timm</cp:lastModifiedBy>
  <cp:revision>1</cp:revision>
  <dcterms:created xsi:type="dcterms:W3CDTF">2020-07-27T14:15:02Z</dcterms:created>
  <dcterms:modified xsi:type="dcterms:W3CDTF">2020-07-27T14:18:46Z</dcterms:modified>
</cp:coreProperties>
</file>