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6645B-2375-4E62-B63F-A17CBD11C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24C4B0-68E8-4CBB-9CD0-9820E4D44B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DCAA1-8F7F-4B9D-B4A7-3A962F64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7494A-6D38-4F70-ADF7-CFE9DD325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B5EE1-6DBB-469D-A3E5-0E5BDEF4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70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F1B9F-7A9B-46C2-89BF-54647870A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2F05B9-21C7-4F3B-9189-14756F415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2A33A-908A-4468-9333-83A0D897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A68EB-2FA7-4A7E-A6C5-FFFA7BB81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C73EA-9FAB-46BC-AA65-6FF1D8A4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9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E67DC7-87D1-4016-BDEA-FB2011C10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EB0CC-8529-4E86-A4C1-B46B33834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94D06D-57DF-4530-A76C-871E79A3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E0BD4-F50C-48F5-9B57-7CCFEB5D4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56913-9913-42E2-9C40-FA26F41A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7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9063-42BA-49F5-B7E2-4D55EC2B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CFA69-B9F2-492F-956A-48D064506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A6E4E-1A6E-4EF5-8D30-6E22D1F62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46793-D03A-4C6D-A451-1E9CC29F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32482-AFD5-4B0A-BCC4-190961E2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5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CDBF-A22C-4E49-AA7D-313E30D31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8D1CA-DBE4-4E19-AD72-9901642AC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0A3BF-19EC-4795-96A5-8B996F7D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FEE7B-00DE-410C-A21B-638E4FA0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074E8-828D-465D-839B-066D6520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8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6972-81C3-422C-A928-5FB2BE65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53CE1-7D9B-4BB2-805A-B901A71DD1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AFBDCE-78DE-4A9A-8F3F-5435206AF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F26DE-3198-4901-92C6-F47990DDA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158CB-D1ED-43BF-A8DD-B5E582DD7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E605E-B214-401E-816B-947566E7C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3AC7C-1B98-487C-8611-D7EAA4D6F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5F228-2F3E-41E0-ABBE-CDA1529C8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A6868-E545-4B9F-A3CE-060E3C9F8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2693E0-6102-4806-A013-EA9CA5E789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E9CD5-B039-40F8-8620-A8C284419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99E9E-B392-4985-81B7-AA9EDA9FD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A83B1-CFDD-4E2D-B089-48AF72C1C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01E60-CDB0-403B-931C-960DCD30E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4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7A1F-74C7-421F-8E12-6C5A91000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5BD295-6949-4138-B9A1-0CF06346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89E8EA-E4C3-45A2-A284-BF31BCFB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338AD3-0F41-435D-B737-39C75065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0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9D240-A117-493B-93D7-8FEA36D08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B09E45-0D4C-4D02-A96C-A177EF9BD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01A439-49C1-43FB-BBF9-F9D640E98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8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025D-DC27-466E-A10A-EE32A2F10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97D95-FBA9-4EFE-A207-D6554F23A9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41E41B-6533-4ADA-B30C-BCAD9C68D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ED9766-899E-45C0-A7B6-B8E53B90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57BBC5-2C41-458D-8815-873D71F5E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2F302-492E-4F33-B41C-6F8A8908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0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16DEC-8927-4B54-94C9-3CCC12D83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082DB-3790-4331-8B88-BA37993500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263B43-FFD8-4568-97A1-C9A1CC0AFD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CEB400-EB20-45E0-8321-E2BE6217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B41388-88DB-4224-A6FF-505C69F2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746C0-A2BB-427E-A42C-5D5388E5A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8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B6CBCA-25A5-42CD-8E43-F91C9EDAE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826F5-6C85-43E6-8C60-FEC1C60E4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5F883-D393-4A35-8F6D-95634922A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B915B-0F08-46B9-9B58-ACB42B11F2B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A598C-3712-439F-A4CA-495302203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499706-EC75-4C2D-8DC7-437BDC341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F9AF-D9E8-43BB-99DC-C2E1FC100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1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5EB33-1684-4AF4-ABF9-CC4B1A2250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Target Complex – VE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Reduction of the Service Bay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DBA966-D2B2-4F66-96AE-E9117821B5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Keith Gollwitzer for the TC TMs</a:t>
            </a:r>
          </a:p>
          <a:p>
            <a:r>
              <a:rPr lang="en-US" dirty="0"/>
              <a:t>July 29, 2020</a:t>
            </a:r>
          </a:p>
        </p:txBody>
      </p:sp>
    </p:spTree>
    <p:extLst>
      <p:ext uri="{BB962C8B-B14F-4D97-AF65-F5344CB8AC3E}">
        <p14:creationId xmlns:p14="http://schemas.microsoft.com/office/powerpoint/2010/main" val="690060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347033-4DF1-4284-93D4-F9228FFCC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557" y="187070"/>
            <a:ext cx="10408959" cy="646976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C901642-DC8A-4C20-8E14-F218E0647906}"/>
              </a:ext>
            </a:extLst>
          </p:cNvPr>
          <p:cNvSpPr/>
          <p:nvPr/>
        </p:nvSpPr>
        <p:spPr>
          <a:xfrm>
            <a:off x="2395728" y="3922776"/>
            <a:ext cx="5394960" cy="2404872"/>
          </a:xfrm>
          <a:prstGeom prst="rect">
            <a:avLst/>
          </a:prstGeom>
          <a:solidFill>
            <a:schemeClr val="accent1">
              <a:alpha val="54000"/>
            </a:schemeClr>
          </a:solidFill>
          <a:ln w="762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60BAC4-AF5E-4BB5-8230-08EC75078BFA}"/>
              </a:ext>
            </a:extLst>
          </p:cNvPr>
          <p:cNvSpPr txBox="1"/>
          <p:nvPr/>
        </p:nvSpPr>
        <p:spPr>
          <a:xfrm>
            <a:off x="119484" y="1183261"/>
            <a:ext cx="1630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Removes floor space and need for pillars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Still require </a:t>
            </a:r>
            <a:r>
              <a:rPr lang="en-US" dirty="0" err="1"/>
              <a:t>cooridor</a:t>
            </a:r>
            <a:r>
              <a:rPr lang="en-US" dirty="0"/>
              <a:t> to access Raw room. Will still need to have area outside of the RAW room for planned equipment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What will be the new crane coverage? </a:t>
            </a:r>
          </a:p>
        </p:txBody>
      </p:sp>
    </p:spTree>
    <p:extLst>
      <p:ext uri="{BB962C8B-B14F-4D97-AF65-F5344CB8AC3E}">
        <p14:creationId xmlns:p14="http://schemas.microsoft.com/office/powerpoint/2010/main" val="65930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B833C8-138B-4E81-A494-9654C9BC2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694" y="144336"/>
            <a:ext cx="9779306" cy="667189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77E2CB4-707E-4CE1-BED1-964EF9B46506}"/>
              </a:ext>
            </a:extLst>
          </p:cNvPr>
          <p:cNvSpPr/>
          <p:nvPr/>
        </p:nvSpPr>
        <p:spPr>
          <a:xfrm>
            <a:off x="2638896" y="3915610"/>
            <a:ext cx="5537382" cy="2419204"/>
          </a:xfrm>
          <a:prstGeom prst="rect">
            <a:avLst/>
          </a:prstGeom>
          <a:solidFill>
            <a:schemeClr val="accent1">
              <a:alpha val="54000"/>
            </a:schemeClr>
          </a:solidFill>
          <a:ln w="762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53225E-2A3C-445D-A98E-D0286C7BB720}"/>
              </a:ext>
            </a:extLst>
          </p:cNvPr>
          <p:cNvSpPr txBox="1"/>
          <p:nvPr/>
        </p:nvSpPr>
        <p:spPr>
          <a:xfrm>
            <a:off x="427956" y="896822"/>
            <a:ext cx="16304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Mezzanine becomes a floor?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Will still need the crane to lift equipment for installation onto mezzanine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CF will need to address how we get equipment into upper floor rooms</a:t>
            </a:r>
          </a:p>
        </p:txBody>
      </p:sp>
    </p:spTree>
    <p:extLst>
      <p:ext uri="{BB962C8B-B14F-4D97-AF65-F5344CB8AC3E}">
        <p14:creationId xmlns:p14="http://schemas.microsoft.com/office/powerpoint/2010/main" val="84424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05DB-DC41-44D2-8B97-E612C364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 of floor space/hi bay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7813-BE10-48ED-94AF-E9743DCCB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463"/>
            <a:ext cx="10515600" cy="4568500"/>
          </a:xfrm>
        </p:spPr>
        <p:txBody>
          <a:bodyPr>
            <a:normAutofit/>
          </a:bodyPr>
          <a:lstStyle/>
          <a:p>
            <a:r>
              <a:rPr lang="en-US" dirty="0"/>
              <a:t>Module/horn assembly and mock work cell</a:t>
            </a:r>
          </a:p>
          <a:p>
            <a:pPr lvl="1"/>
            <a:r>
              <a:rPr lang="en-US" dirty="0"/>
              <a:t>Will require proposed new TSIB building to be able to </a:t>
            </a:r>
          </a:p>
          <a:p>
            <a:pPr lvl="2"/>
            <a:r>
              <a:rPr lang="en-US" dirty="0"/>
              <a:t>Construct modules</a:t>
            </a:r>
          </a:p>
          <a:p>
            <a:pPr lvl="2"/>
            <a:r>
              <a:rPr lang="en-US" dirty="0"/>
              <a:t>Have building height for testing of mating horn/baffle to module</a:t>
            </a:r>
          </a:p>
          <a:p>
            <a:pPr lvl="2"/>
            <a:r>
              <a:rPr lang="en-US" dirty="0"/>
              <a:t>Floor space for mock work cell</a:t>
            </a:r>
          </a:p>
          <a:p>
            <a:pPr lvl="2"/>
            <a:endParaRPr lang="en-US" dirty="0"/>
          </a:p>
          <a:p>
            <a:r>
              <a:rPr lang="en-US" dirty="0" err="1"/>
              <a:t>Stripline</a:t>
            </a:r>
            <a:r>
              <a:rPr lang="en-US" dirty="0"/>
              <a:t> construction of sections</a:t>
            </a:r>
          </a:p>
          <a:p>
            <a:pPr lvl="1"/>
            <a:r>
              <a:rPr lang="en-US" dirty="0"/>
              <a:t>Most likely will do it in current MI-8 building</a:t>
            </a:r>
          </a:p>
          <a:p>
            <a:pPr lvl="1"/>
            <a:endParaRPr lang="en-US" dirty="0"/>
          </a:p>
          <a:p>
            <a:r>
              <a:rPr lang="en-US" dirty="0"/>
              <a:t>Remote Handling Equipment Storage</a:t>
            </a:r>
          </a:p>
          <a:p>
            <a:pPr lvl="1"/>
            <a:r>
              <a:rPr lang="en-US" dirty="0"/>
              <a:t>Will have to plan out space in either (access limited) target hall or elsewhere</a:t>
            </a:r>
          </a:p>
        </p:txBody>
      </p:sp>
    </p:spTree>
    <p:extLst>
      <p:ext uri="{BB962C8B-B14F-4D97-AF65-F5344CB8AC3E}">
        <p14:creationId xmlns:p14="http://schemas.microsoft.com/office/powerpoint/2010/main" val="1271329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405DB-DC41-44D2-8B97-E612C364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thought(s)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07813-BE10-48ED-94AF-E9743DCCB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463"/>
            <a:ext cx="10515600" cy="4568500"/>
          </a:xfrm>
        </p:spPr>
        <p:txBody>
          <a:bodyPr>
            <a:normAutofit/>
          </a:bodyPr>
          <a:lstStyle/>
          <a:p>
            <a:r>
              <a:rPr lang="en-US" dirty="0"/>
              <a:t>Crane reach and how to get equipment to he upper level is a concern</a:t>
            </a:r>
          </a:p>
          <a:p>
            <a:endParaRPr lang="en-US" dirty="0"/>
          </a:p>
          <a:p>
            <a:r>
              <a:rPr lang="en-US" dirty="0"/>
              <a:t>Depending upon the west side berm wrapping around the south face, the area could become a hardstand for </a:t>
            </a:r>
            <a:r>
              <a:rPr lang="en-US"/>
              <a:t>gas trucks?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29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Target Complex – VE  Reduction of the Service Bay</vt:lpstr>
      <vt:lpstr>PowerPoint Presentation</vt:lpstr>
      <vt:lpstr>PowerPoint Presentation</vt:lpstr>
      <vt:lpstr>Loss of floor space/hi bay volume</vt:lpstr>
      <vt:lpstr>Other thought(s)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Complex - VE</dc:title>
  <dc:creator>Keith E. Gollwitzer x8282,2760 11931N</dc:creator>
  <cp:lastModifiedBy>Keith E. Gollwitzer x8282,2760 11931N</cp:lastModifiedBy>
  <cp:revision>4</cp:revision>
  <dcterms:created xsi:type="dcterms:W3CDTF">2020-07-29T02:15:04Z</dcterms:created>
  <dcterms:modified xsi:type="dcterms:W3CDTF">2020-07-29T02:38:53Z</dcterms:modified>
</cp:coreProperties>
</file>