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sldIdLst>
    <p:sldId id="265" r:id="rId2"/>
  </p:sldIdLst>
  <p:sldSz cx="43891200" cy="38404800"/>
  <p:notesSz cx="6858000" cy="9144000"/>
  <p:defaultTextStyle>
    <a:defPPr>
      <a:defRPr lang="en-US"/>
    </a:defPPr>
    <a:lvl1pPr algn="l" defTabSz="2349434" rtl="0" fontAlgn="base">
      <a:spcBef>
        <a:spcPct val="0"/>
      </a:spcBef>
      <a:spcAft>
        <a:spcPct val="0"/>
      </a:spcAft>
      <a:defRPr sz="9200" kern="1200">
        <a:solidFill>
          <a:schemeClr val="tx1"/>
        </a:solidFill>
        <a:latin typeface="Calibri" charset="0"/>
        <a:ea typeface="ＭＳ Ｐゴシック" charset="0"/>
        <a:cs typeface="Geneva" charset="0"/>
      </a:defRPr>
    </a:lvl1pPr>
    <a:lvl2pPr marL="2349434" indent="-1834489" algn="l" defTabSz="2349434" rtl="0" fontAlgn="base">
      <a:spcBef>
        <a:spcPct val="0"/>
      </a:spcBef>
      <a:spcAft>
        <a:spcPct val="0"/>
      </a:spcAft>
      <a:defRPr sz="9200" kern="1200">
        <a:solidFill>
          <a:schemeClr val="tx1"/>
        </a:solidFill>
        <a:latin typeface="Calibri" charset="0"/>
        <a:ea typeface="ＭＳ Ｐゴシック" charset="0"/>
        <a:cs typeface="Geneva" charset="0"/>
      </a:defRPr>
    </a:lvl2pPr>
    <a:lvl3pPr marL="4700656" indent="-3670767" algn="l" defTabSz="2349434" rtl="0" fontAlgn="base">
      <a:spcBef>
        <a:spcPct val="0"/>
      </a:spcBef>
      <a:spcAft>
        <a:spcPct val="0"/>
      </a:spcAft>
      <a:defRPr sz="9200" kern="1200">
        <a:solidFill>
          <a:schemeClr val="tx1"/>
        </a:solidFill>
        <a:latin typeface="Calibri" charset="0"/>
        <a:ea typeface="ＭＳ Ｐゴシック" charset="0"/>
        <a:cs typeface="Geneva" charset="0"/>
      </a:defRPr>
    </a:lvl3pPr>
    <a:lvl4pPr marL="7051877" indent="-5507044" algn="l" defTabSz="2349434" rtl="0" fontAlgn="base">
      <a:spcBef>
        <a:spcPct val="0"/>
      </a:spcBef>
      <a:spcAft>
        <a:spcPct val="0"/>
      </a:spcAft>
      <a:defRPr sz="9200" kern="1200">
        <a:solidFill>
          <a:schemeClr val="tx1"/>
        </a:solidFill>
        <a:latin typeface="Calibri" charset="0"/>
        <a:ea typeface="ＭＳ Ｐゴシック" charset="0"/>
        <a:cs typeface="Geneva" charset="0"/>
      </a:defRPr>
    </a:lvl4pPr>
    <a:lvl5pPr marL="9403099" indent="-7343322" algn="l" defTabSz="2349434" rtl="0" fontAlgn="base">
      <a:spcBef>
        <a:spcPct val="0"/>
      </a:spcBef>
      <a:spcAft>
        <a:spcPct val="0"/>
      </a:spcAft>
      <a:defRPr sz="9200" kern="1200">
        <a:solidFill>
          <a:schemeClr val="tx1"/>
        </a:solidFill>
        <a:latin typeface="Calibri" charset="0"/>
        <a:ea typeface="ＭＳ Ｐゴシック" charset="0"/>
        <a:cs typeface="Geneva" charset="0"/>
      </a:defRPr>
    </a:lvl5pPr>
    <a:lvl6pPr marL="2574722" algn="l" defTabSz="514944" rtl="0" eaLnBrk="1" latinLnBrk="0" hangingPunct="1">
      <a:defRPr sz="9200" kern="1200">
        <a:solidFill>
          <a:schemeClr val="tx1"/>
        </a:solidFill>
        <a:latin typeface="Calibri" charset="0"/>
        <a:ea typeface="ＭＳ Ｐゴシック" charset="0"/>
        <a:cs typeface="Geneva" charset="0"/>
      </a:defRPr>
    </a:lvl6pPr>
    <a:lvl7pPr marL="3089666" algn="l" defTabSz="514944" rtl="0" eaLnBrk="1" latinLnBrk="0" hangingPunct="1">
      <a:defRPr sz="9200" kern="1200">
        <a:solidFill>
          <a:schemeClr val="tx1"/>
        </a:solidFill>
        <a:latin typeface="Calibri" charset="0"/>
        <a:ea typeface="ＭＳ Ｐゴシック" charset="0"/>
        <a:cs typeface="Geneva" charset="0"/>
      </a:defRPr>
    </a:lvl7pPr>
    <a:lvl8pPr marL="3604611" algn="l" defTabSz="514944" rtl="0" eaLnBrk="1" latinLnBrk="0" hangingPunct="1">
      <a:defRPr sz="9200" kern="1200">
        <a:solidFill>
          <a:schemeClr val="tx1"/>
        </a:solidFill>
        <a:latin typeface="Calibri" charset="0"/>
        <a:ea typeface="ＭＳ Ｐゴシック" charset="0"/>
        <a:cs typeface="Geneva" charset="0"/>
      </a:defRPr>
    </a:lvl8pPr>
    <a:lvl9pPr marL="4119555" algn="l" defTabSz="514944" rtl="0" eaLnBrk="1" latinLnBrk="0" hangingPunct="1">
      <a:defRPr sz="9200" kern="1200">
        <a:solidFill>
          <a:schemeClr val="tx1"/>
        </a:solidFill>
        <a:latin typeface="Calibri" charset="0"/>
        <a:ea typeface="ＭＳ Ｐゴシック" charset="0"/>
        <a:cs typeface="Geneva" charset="0"/>
      </a:defRPr>
    </a:lvl9pPr>
  </p:defaultTextStyle>
  <p:extLst>
    <p:ext uri="{EFAFB233-063F-42B5-8137-9DF3F51BA10A}">
      <p15:sldGuideLst xmlns:p15="http://schemas.microsoft.com/office/powerpoint/2012/main">
        <p15:guide id="1" orient="horz" pos="4356">
          <p15:clr>
            <a:srgbClr val="A4A3A4"/>
          </p15:clr>
        </p15:guide>
        <p15:guide id="2" orient="horz" pos="8059">
          <p15:clr>
            <a:srgbClr val="A4A3A4"/>
          </p15:clr>
        </p15:guide>
        <p15:guide id="3" orient="horz" pos="12624">
          <p15:clr>
            <a:srgbClr val="A4A3A4"/>
          </p15:clr>
        </p15:guide>
        <p15:guide id="4" orient="horz" pos="7571">
          <p15:clr>
            <a:srgbClr val="A4A3A4"/>
          </p15:clr>
        </p15:guide>
        <p15:guide id="5" orient="horz" pos="21915">
          <p15:clr>
            <a:srgbClr val="A4A3A4"/>
          </p15:clr>
        </p15:guide>
        <p15:guide id="6" orient="horz" pos="16536">
          <p15:clr>
            <a:srgbClr val="A4A3A4"/>
          </p15:clr>
        </p15:guide>
        <p15:guide id="7" orient="horz" pos="3876">
          <p15:clr>
            <a:srgbClr val="A4A3A4"/>
          </p15:clr>
        </p15:guide>
        <p15:guide id="8" orient="horz" pos="13086">
          <p15:clr>
            <a:srgbClr val="A4A3A4"/>
          </p15:clr>
        </p15:guide>
        <p15:guide id="9" pos="794">
          <p15:clr>
            <a:srgbClr val="A4A3A4"/>
          </p15:clr>
        </p15:guide>
        <p15:guide id="10" pos="26805">
          <p15:clr>
            <a:srgbClr val="A4A3A4"/>
          </p15:clr>
        </p15:guide>
        <p15:guide id="11" pos="12134">
          <p15:clr>
            <a:srgbClr val="A4A3A4"/>
          </p15:clr>
        </p15:guide>
        <p15:guide id="12" pos="19128">
          <p15:clr>
            <a:srgbClr val="A4A3A4"/>
          </p15:clr>
        </p15:guide>
        <p15:guide id="13" pos="18373">
          <p15:clr>
            <a:srgbClr val="A4A3A4"/>
          </p15:clr>
        </p15:guide>
        <p15:guide id="14" pos="1288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68D2E"/>
    <a:srgbClr val="004C97"/>
    <a:srgbClr val="63666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napToObjects="1">
      <p:cViewPr>
        <p:scale>
          <a:sx n="25" d="100"/>
          <a:sy n="25" d="100"/>
        </p:scale>
        <p:origin x="398" y="-1114"/>
      </p:cViewPr>
      <p:guideLst>
        <p:guide orient="horz" pos="4356"/>
        <p:guide orient="horz" pos="8059"/>
        <p:guide orient="horz" pos="12624"/>
        <p:guide orient="horz" pos="7571"/>
        <p:guide orient="horz" pos="21915"/>
        <p:guide orient="horz" pos="16536"/>
        <p:guide orient="horz" pos="3876"/>
        <p:guide orient="horz" pos="13086"/>
        <p:guide pos="794"/>
        <p:guide pos="26805"/>
        <p:guide pos="12134"/>
        <p:guide pos="19128"/>
        <p:guide pos="18373"/>
        <p:guide pos="1288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8" name="Picture Placeholder 6"/>
          <p:cNvSpPr>
            <a:spLocks noGrp="1" noChangeAspect="1"/>
          </p:cNvSpPr>
          <p:nvPr>
            <p:ph type="pic" sz="quarter" idx="55"/>
          </p:nvPr>
        </p:nvSpPr>
        <p:spPr>
          <a:xfrm>
            <a:off x="15526699" y="23875506"/>
            <a:ext cx="12955589" cy="8026894"/>
          </a:xfrm>
          <a:prstGeom prst="rect">
            <a:avLst/>
          </a:prstGeom>
        </p:spPr>
        <p:txBody>
          <a:bodyPr vert="horz" lIns="102989" tIns="51494" rIns="102989" bIns="51494"/>
          <a:lstStyle/>
          <a:p>
            <a:r>
              <a:rPr lang="en-US"/>
              <a:t>Click icon to add picture</a:t>
            </a:r>
            <a:endParaRPr lang="en-US" dirty="0"/>
          </a:p>
        </p:txBody>
      </p:sp>
      <p:sp>
        <p:nvSpPr>
          <p:cNvPr id="3" name="Picture Placeholder 37"/>
          <p:cNvSpPr>
            <a:spLocks noGrp="1"/>
          </p:cNvSpPr>
          <p:nvPr>
            <p:ph type="pic" sz="quarter" idx="21"/>
          </p:nvPr>
        </p:nvSpPr>
        <p:spPr>
          <a:xfrm>
            <a:off x="1344878" y="32463358"/>
            <a:ext cx="2735823" cy="2064269"/>
          </a:xfrm>
          <a:prstGeom prst="rect">
            <a:avLst/>
          </a:prstGeom>
        </p:spPr>
        <p:txBody>
          <a:bodyPr vert="horz" lIns="102989" tIns="51494" rIns="102989" bIns="51494"/>
          <a:lstStyle/>
          <a:p>
            <a:r>
              <a:rPr lang="en-US"/>
              <a:t>Click icon to add picture</a:t>
            </a:r>
            <a:endParaRPr lang="en-US" dirty="0"/>
          </a:p>
        </p:txBody>
      </p:sp>
      <p:sp>
        <p:nvSpPr>
          <p:cNvPr id="4" name="Picture Placeholder 37"/>
          <p:cNvSpPr>
            <a:spLocks noGrp="1"/>
          </p:cNvSpPr>
          <p:nvPr>
            <p:ph type="pic" sz="quarter" idx="22"/>
          </p:nvPr>
        </p:nvSpPr>
        <p:spPr>
          <a:xfrm>
            <a:off x="11887968" y="32463358"/>
            <a:ext cx="2487112" cy="2064269"/>
          </a:xfrm>
          <a:prstGeom prst="rect">
            <a:avLst/>
          </a:prstGeom>
        </p:spPr>
        <p:txBody>
          <a:bodyPr vert="horz" lIns="102989" tIns="51494" rIns="102989" bIns="51494"/>
          <a:lstStyle/>
          <a:p>
            <a:r>
              <a:rPr lang="en-US"/>
              <a:t>Click icon to add picture</a:t>
            </a:r>
            <a:endParaRPr lang="en-US" dirty="0"/>
          </a:p>
        </p:txBody>
      </p:sp>
      <p:sp>
        <p:nvSpPr>
          <p:cNvPr id="5" name="Picture Placeholder 37"/>
          <p:cNvSpPr>
            <a:spLocks noGrp="1"/>
          </p:cNvSpPr>
          <p:nvPr>
            <p:ph type="pic" sz="quarter" idx="23"/>
          </p:nvPr>
        </p:nvSpPr>
        <p:spPr>
          <a:xfrm>
            <a:off x="4839240" y="32463358"/>
            <a:ext cx="2735823" cy="2064269"/>
          </a:xfrm>
          <a:prstGeom prst="rect">
            <a:avLst/>
          </a:prstGeom>
        </p:spPr>
        <p:txBody>
          <a:bodyPr vert="horz" lIns="102989" tIns="51494" rIns="102989" bIns="51494"/>
          <a:lstStyle/>
          <a:p>
            <a:r>
              <a:rPr lang="en-US"/>
              <a:t>Click icon to add picture</a:t>
            </a:r>
            <a:endParaRPr lang="en-US" dirty="0"/>
          </a:p>
        </p:txBody>
      </p:sp>
      <p:sp>
        <p:nvSpPr>
          <p:cNvPr id="6" name="Picture Placeholder 37"/>
          <p:cNvSpPr>
            <a:spLocks noGrp="1"/>
          </p:cNvSpPr>
          <p:nvPr>
            <p:ph type="pic" sz="quarter" idx="24"/>
          </p:nvPr>
        </p:nvSpPr>
        <p:spPr>
          <a:xfrm>
            <a:off x="8284447" y="32463358"/>
            <a:ext cx="2735823" cy="2064269"/>
          </a:xfrm>
          <a:prstGeom prst="rect">
            <a:avLst/>
          </a:prstGeom>
        </p:spPr>
        <p:txBody>
          <a:bodyPr vert="horz" lIns="102989" tIns="51494" rIns="102989" bIns="51494"/>
          <a:lstStyle/>
          <a:p>
            <a:r>
              <a:rPr lang="en-US"/>
              <a:t>Click icon to add picture</a:t>
            </a:r>
            <a:endParaRPr lang="en-US" dirty="0"/>
          </a:p>
        </p:txBody>
      </p:sp>
      <p:sp>
        <p:nvSpPr>
          <p:cNvPr id="7" name="Text Placeholder 45"/>
          <p:cNvSpPr>
            <a:spLocks noGrp="1"/>
          </p:cNvSpPr>
          <p:nvPr>
            <p:ph type="body" sz="quarter" idx="25"/>
          </p:nvPr>
        </p:nvSpPr>
        <p:spPr>
          <a:xfrm>
            <a:off x="1344880" y="861520"/>
            <a:ext cx="41206517" cy="3456391"/>
          </a:xfrm>
          <a:prstGeom prst="rect">
            <a:avLst/>
          </a:prstGeom>
        </p:spPr>
        <p:txBody>
          <a:bodyPr vert="horz" lIns="102989" tIns="51494" rIns="102989" bIns="51494"/>
          <a:lstStyle>
            <a:lvl1pPr marL="0" indent="0">
              <a:buFontTx/>
              <a:buNone/>
              <a:defRPr sz="11000" b="1" i="0" baseline="0">
                <a:solidFill>
                  <a:schemeClr val="bg1"/>
                </a:solidFill>
                <a:latin typeface="Helvetica"/>
              </a:defRPr>
            </a:lvl1pPr>
            <a:lvl2pPr marL="514944" indent="0">
              <a:buFontTx/>
              <a:buNone/>
              <a:defRPr sz="15800" b="1" i="0" baseline="0">
                <a:solidFill>
                  <a:schemeClr val="bg1"/>
                </a:solidFill>
                <a:latin typeface="Helvetica"/>
              </a:defRPr>
            </a:lvl2pPr>
            <a:lvl3pPr marL="1029889" indent="0">
              <a:buFontTx/>
              <a:buNone/>
              <a:defRPr sz="15800" b="1" i="0" baseline="0">
                <a:solidFill>
                  <a:schemeClr val="bg1"/>
                </a:solidFill>
                <a:latin typeface="Helvetica"/>
              </a:defRPr>
            </a:lvl3pPr>
            <a:lvl4pPr marL="1544833" indent="0">
              <a:buFontTx/>
              <a:buNone/>
              <a:defRPr sz="15800" b="1" i="0" baseline="0">
                <a:solidFill>
                  <a:schemeClr val="bg1"/>
                </a:solidFill>
                <a:latin typeface="Helvetica"/>
              </a:defRPr>
            </a:lvl4pPr>
            <a:lvl5pPr marL="2059777" indent="0">
              <a:buFontTx/>
              <a:buNone/>
              <a:defRPr sz="15800" b="1" i="0" baseline="0">
                <a:solidFill>
                  <a:schemeClr val="bg1"/>
                </a:solidFill>
                <a:latin typeface="Helvetica"/>
              </a:defRPr>
            </a:lvl5pPr>
          </a:lstStyle>
          <a:p>
            <a:pPr lvl="0"/>
            <a:r>
              <a:rPr lang="en-US"/>
              <a:t>Click to edit Master text styles</a:t>
            </a:r>
          </a:p>
        </p:txBody>
      </p:sp>
      <p:sp>
        <p:nvSpPr>
          <p:cNvPr id="8" name="Picture Placeholder 6"/>
          <p:cNvSpPr>
            <a:spLocks noGrp="1" noChangeAspect="1"/>
          </p:cNvSpPr>
          <p:nvPr>
            <p:ph type="pic" sz="quarter" idx="34"/>
          </p:nvPr>
        </p:nvSpPr>
        <p:spPr>
          <a:xfrm>
            <a:off x="1344878" y="13683967"/>
            <a:ext cx="13030200" cy="9196428"/>
          </a:xfrm>
          <a:prstGeom prst="rect">
            <a:avLst/>
          </a:prstGeom>
        </p:spPr>
        <p:txBody>
          <a:bodyPr vert="horz" lIns="102989" tIns="51494" rIns="102989" bIns="51494"/>
          <a:lstStyle/>
          <a:p>
            <a:r>
              <a:rPr lang="en-US"/>
              <a:t>Click icon to add picture</a:t>
            </a:r>
            <a:endParaRPr lang="en-US" dirty="0"/>
          </a:p>
        </p:txBody>
      </p:sp>
      <p:sp>
        <p:nvSpPr>
          <p:cNvPr id="10" name="Text Placeholder 49"/>
          <p:cNvSpPr>
            <a:spLocks noGrp="1"/>
          </p:cNvSpPr>
          <p:nvPr>
            <p:ph type="body" sz="quarter" idx="39"/>
          </p:nvPr>
        </p:nvSpPr>
        <p:spPr>
          <a:xfrm>
            <a:off x="1344876" y="5854133"/>
            <a:ext cx="13030200" cy="1103464"/>
          </a:xfrm>
          <a:prstGeom prst="rect">
            <a:avLst/>
          </a:prstGeom>
        </p:spPr>
        <p:txBody>
          <a:bodyPr vert="horz" lIns="102989" tIns="51494" rIns="102989" bIns="51494" anchor="ctr" anchorCtr="0"/>
          <a:lstStyle>
            <a:lvl1pPr marL="0" indent="0">
              <a:buFontTx/>
              <a:buNone/>
              <a:defRPr sz="5000" b="1" i="0" baseline="0">
                <a:solidFill>
                  <a:srgbClr val="004C97"/>
                </a:solidFill>
                <a:latin typeface="Helvetica"/>
              </a:defRPr>
            </a:lvl1pPr>
            <a:lvl2pPr marL="0" indent="0">
              <a:buFontTx/>
              <a:buNone/>
              <a:defRPr sz="4500" b="0" i="0" baseline="0">
                <a:solidFill>
                  <a:schemeClr val="tx1"/>
                </a:solidFill>
                <a:latin typeface="Helvetica"/>
              </a:defRPr>
            </a:lvl2pPr>
            <a:lvl3pPr marL="0" indent="0">
              <a:buFontTx/>
              <a:buNone/>
              <a:defRPr sz="6800" b="1" i="0" baseline="0">
                <a:solidFill>
                  <a:srgbClr val="004C97"/>
                </a:solidFill>
                <a:latin typeface="Helvetica"/>
              </a:defRPr>
            </a:lvl3pPr>
            <a:lvl4pPr marL="0" indent="0">
              <a:buFontTx/>
              <a:buNone/>
              <a:defRPr sz="6800" b="1" i="0" baseline="0">
                <a:solidFill>
                  <a:srgbClr val="004C97"/>
                </a:solidFill>
                <a:latin typeface="Helvetica"/>
              </a:defRPr>
            </a:lvl4pPr>
            <a:lvl5pPr marL="0" indent="0">
              <a:buFontTx/>
              <a:buNone/>
              <a:defRPr sz="6800" b="1" i="0" baseline="0">
                <a:solidFill>
                  <a:srgbClr val="004C97"/>
                </a:solidFill>
                <a:latin typeface="Helvetica"/>
              </a:defRPr>
            </a:lvl5pPr>
          </a:lstStyle>
          <a:p>
            <a:pPr lvl="0"/>
            <a:r>
              <a:rPr lang="en-US"/>
              <a:t>Click to edit Master text styles</a:t>
            </a:r>
          </a:p>
        </p:txBody>
      </p:sp>
      <p:sp>
        <p:nvSpPr>
          <p:cNvPr id="11" name="Text Placeholder 74"/>
          <p:cNvSpPr>
            <a:spLocks noGrp="1"/>
          </p:cNvSpPr>
          <p:nvPr>
            <p:ph type="body" sz="quarter" idx="40"/>
          </p:nvPr>
        </p:nvSpPr>
        <p:spPr>
          <a:xfrm>
            <a:off x="1344880" y="7086372"/>
            <a:ext cx="13030200" cy="5675629"/>
          </a:xfrm>
          <a:prstGeom prst="rect">
            <a:avLst/>
          </a:prstGeom>
        </p:spPr>
        <p:txBody>
          <a:bodyPr vert="horz" lIns="102989" tIns="51494" rIns="102989" bIns="51494"/>
          <a:lstStyle>
            <a:lvl1pPr marL="0" indent="0">
              <a:buFontTx/>
              <a:buNone/>
              <a:defRPr sz="4000" baseline="0">
                <a:latin typeface="Helvetica"/>
              </a:defRPr>
            </a:lvl1pPr>
            <a:lvl2pPr marL="514944" indent="0">
              <a:buFontTx/>
              <a:buNone/>
              <a:defRPr sz="4500" baseline="0">
                <a:latin typeface=""/>
              </a:defRPr>
            </a:lvl2pPr>
            <a:lvl3pPr marL="1029889" indent="0">
              <a:buFontTx/>
              <a:buNone/>
              <a:defRPr sz="4500" baseline="0">
                <a:latin typeface=""/>
              </a:defRPr>
            </a:lvl3pPr>
            <a:lvl4pPr marL="1544833" indent="0">
              <a:buFontTx/>
              <a:buNone/>
              <a:defRPr sz="4500" baseline="0">
                <a:latin typeface=""/>
              </a:defRPr>
            </a:lvl4pPr>
            <a:lvl5pPr marL="2059777" indent="0">
              <a:buFontTx/>
              <a:buNone/>
              <a:defRPr sz="4500" baseline="0">
                <a:latin typeface=""/>
              </a:defRPr>
            </a:lvl5pPr>
          </a:lstStyle>
          <a:p>
            <a:pPr lvl="0"/>
            <a:r>
              <a:rPr lang="en-US"/>
              <a:t>Click to edit Master text styles</a:t>
            </a:r>
          </a:p>
        </p:txBody>
      </p:sp>
      <p:sp>
        <p:nvSpPr>
          <p:cNvPr id="12" name="Text Placeholder 74"/>
          <p:cNvSpPr>
            <a:spLocks noGrp="1"/>
          </p:cNvSpPr>
          <p:nvPr>
            <p:ph type="body" sz="quarter" idx="41"/>
          </p:nvPr>
        </p:nvSpPr>
        <p:spPr>
          <a:xfrm>
            <a:off x="1344878" y="25191468"/>
            <a:ext cx="13030200" cy="5954638"/>
          </a:xfrm>
          <a:prstGeom prst="rect">
            <a:avLst/>
          </a:prstGeom>
        </p:spPr>
        <p:txBody>
          <a:bodyPr vert="horz" lIns="102989" tIns="51494" rIns="102989" bIns="51494"/>
          <a:lstStyle>
            <a:lvl1pPr marL="0" indent="0">
              <a:buFontTx/>
              <a:buNone/>
              <a:defRPr sz="4000" baseline="0">
                <a:latin typeface="Helvetica"/>
              </a:defRPr>
            </a:lvl1pPr>
            <a:lvl2pPr marL="514944" indent="0">
              <a:buFontTx/>
              <a:buNone/>
              <a:defRPr sz="4500" baseline="0">
                <a:latin typeface=""/>
              </a:defRPr>
            </a:lvl2pPr>
            <a:lvl3pPr marL="1029889" indent="0">
              <a:buFontTx/>
              <a:buNone/>
              <a:defRPr sz="4500" baseline="0">
                <a:latin typeface=""/>
              </a:defRPr>
            </a:lvl3pPr>
            <a:lvl4pPr marL="1544833" indent="0">
              <a:buFontTx/>
              <a:buNone/>
              <a:defRPr sz="4500" baseline="0">
                <a:latin typeface=""/>
              </a:defRPr>
            </a:lvl4pPr>
            <a:lvl5pPr marL="2059777" indent="0">
              <a:buFontTx/>
              <a:buNone/>
              <a:defRPr sz="4500" baseline="0">
                <a:latin typeface=""/>
              </a:defRPr>
            </a:lvl5pPr>
          </a:lstStyle>
          <a:p>
            <a:pPr lvl="0"/>
            <a:r>
              <a:rPr lang="en-US"/>
              <a:t>Click to edit Master text styles</a:t>
            </a:r>
          </a:p>
        </p:txBody>
      </p:sp>
      <p:sp>
        <p:nvSpPr>
          <p:cNvPr id="15" name="Picture Placeholder 6"/>
          <p:cNvSpPr>
            <a:spLocks noGrp="1" noChangeAspect="1"/>
          </p:cNvSpPr>
          <p:nvPr>
            <p:ph type="pic" sz="quarter" idx="44"/>
          </p:nvPr>
        </p:nvSpPr>
        <p:spPr>
          <a:xfrm>
            <a:off x="29471300" y="20030823"/>
            <a:ext cx="8781100" cy="7077256"/>
          </a:xfrm>
          <a:prstGeom prst="rect">
            <a:avLst/>
          </a:prstGeom>
        </p:spPr>
        <p:txBody>
          <a:bodyPr vert="horz" lIns="102989" tIns="51494" rIns="102989" bIns="51494"/>
          <a:lstStyle/>
          <a:p>
            <a:r>
              <a:rPr lang="en-US"/>
              <a:t>Click icon to add picture</a:t>
            </a:r>
            <a:endParaRPr lang="en-US" dirty="0"/>
          </a:p>
        </p:txBody>
      </p:sp>
      <p:sp>
        <p:nvSpPr>
          <p:cNvPr id="17" name="Picture Placeholder 6"/>
          <p:cNvSpPr>
            <a:spLocks noGrp="1"/>
          </p:cNvSpPr>
          <p:nvPr>
            <p:ph type="pic" sz="quarter" idx="46"/>
          </p:nvPr>
        </p:nvSpPr>
        <p:spPr>
          <a:xfrm>
            <a:off x="15452089" y="5949152"/>
            <a:ext cx="13030200" cy="6299474"/>
          </a:xfrm>
          <a:prstGeom prst="rect">
            <a:avLst/>
          </a:prstGeom>
        </p:spPr>
        <p:txBody>
          <a:bodyPr vert="horz" lIns="102989" tIns="51494" rIns="102989" bIns="51494"/>
          <a:lstStyle/>
          <a:p>
            <a:r>
              <a:rPr lang="en-US"/>
              <a:t>Click icon to add picture</a:t>
            </a:r>
            <a:endParaRPr lang="en-US" dirty="0"/>
          </a:p>
        </p:txBody>
      </p:sp>
      <p:sp>
        <p:nvSpPr>
          <p:cNvPr id="21" name="Text Placeholder 74"/>
          <p:cNvSpPr>
            <a:spLocks noGrp="1"/>
          </p:cNvSpPr>
          <p:nvPr>
            <p:ph type="body" sz="quarter" idx="50"/>
          </p:nvPr>
        </p:nvSpPr>
        <p:spPr>
          <a:xfrm>
            <a:off x="29568205" y="14882875"/>
            <a:ext cx="13030200" cy="4233548"/>
          </a:xfrm>
          <a:prstGeom prst="rect">
            <a:avLst/>
          </a:prstGeom>
        </p:spPr>
        <p:txBody>
          <a:bodyPr vert="horz" lIns="102989" tIns="51494" rIns="102989" bIns="51494"/>
          <a:lstStyle>
            <a:lvl1pPr marL="0" indent="0">
              <a:buFontTx/>
              <a:buNone/>
              <a:defRPr sz="4000" baseline="0">
                <a:latin typeface="Helvetica"/>
              </a:defRPr>
            </a:lvl1pPr>
            <a:lvl2pPr marL="514944" indent="0">
              <a:buFontTx/>
              <a:buNone/>
              <a:defRPr sz="4500" baseline="0">
                <a:latin typeface=""/>
              </a:defRPr>
            </a:lvl2pPr>
            <a:lvl3pPr marL="1029889" indent="0">
              <a:buFontTx/>
              <a:buNone/>
              <a:defRPr sz="4500" baseline="0">
                <a:latin typeface=""/>
              </a:defRPr>
            </a:lvl3pPr>
            <a:lvl4pPr marL="1544833" indent="0">
              <a:buFontTx/>
              <a:buNone/>
              <a:defRPr sz="4500" baseline="0">
                <a:latin typeface=""/>
              </a:defRPr>
            </a:lvl4pPr>
            <a:lvl5pPr marL="2059777" indent="0">
              <a:buFontTx/>
              <a:buNone/>
              <a:defRPr sz="4500" baseline="0">
                <a:latin typeface=""/>
              </a:defRPr>
            </a:lvl5pPr>
          </a:lstStyle>
          <a:p>
            <a:pPr lvl="0"/>
            <a:r>
              <a:rPr lang="en-US"/>
              <a:t>Click to edit Master text styles</a:t>
            </a:r>
          </a:p>
        </p:txBody>
      </p:sp>
      <p:sp>
        <p:nvSpPr>
          <p:cNvPr id="20" name="Text Placeholder 59"/>
          <p:cNvSpPr>
            <a:spLocks noGrp="1"/>
          </p:cNvSpPr>
          <p:nvPr>
            <p:ph type="body" sz="quarter" idx="49"/>
          </p:nvPr>
        </p:nvSpPr>
        <p:spPr>
          <a:xfrm>
            <a:off x="15526700" y="31902400"/>
            <a:ext cx="13030200" cy="2625227"/>
          </a:xfrm>
          <a:prstGeom prst="rect">
            <a:avLst/>
          </a:prstGeom>
          <a:noFill/>
        </p:spPr>
        <p:txBody>
          <a:bodyPr vert="horz" lIns="0" tIns="308967" rIns="308967" bIns="308967"/>
          <a:lstStyle>
            <a:lvl1pPr marL="0" indent="0">
              <a:buFontTx/>
              <a:buNone/>
              <a:defRPr sz="2400" b="1" i="0" baseline="0">
                <a:solidFill>
                  <a:srgbClr val="004C97"/>
                </a:solidFill>
                <a:latin typeface="Helvetica"/>
              </a:defRPr>
            </a:lvl1pPr>
            <a:lvl2pPr marL="514944" indent="0">
              <a:buFontTx/>
              <a:buNone/>
              <a:defRPr sz="2700" b="1" i="0" baseline="0">
                <a:solidFill>
                  <a:schemeClr val="bg1"/>
                </a:solidFill>
                <a:latin typeface="Helvetica"/>
              </a:defRPr>
            </a:lvl2pPr>
            <a:lvl3pPr marL="1029889" indent="0">
              <a:buFontTx/>
              <a:buNone/>
              <a:defRPr sz="2700" b="1" i="0" baseline="0">
                <a:solidFill>
                  <a:schemeClr val="bg1"/>
                </a:solidFill>
                <a:latin typeface="Helvetica"/>
              </a:defRPr>
            </a:lvl3pPr>
            <a:lvl4pPr marL="1544833" indent="0">
              <a:buFontTx/>
              <a:buNone/>
              <a:defRPr sz="2700" b="1" i="0" baseline="0">
                <a:solidFill>
                  <a:schemeClr val="bg1"/>
                </a:solidFill>
                <a:latin typeface="Helvetica"/>
              </a:defRPr>
            </a:lvl4pPr>
            <a:lvl5pPr marL="2059777" indent="0">
              <a:buFontTx/>
              <a:buNone/>
              <a:defRPr sz="2700" b="1" i="0" baseline="0">
                <a:solidFill>
                  <a:schemeClr val="bg1"/>
                </a:solidFill>
                <a:latin typeface="Helvetica"/>
              </a:defRPr>
            </a:lvl5pPr>
          </a:lstStyle>
          <a:p>
            <a:pPr lvl="0"/>
            <a:r>
              <a:rPr lang="en-US"/>
              <a:t>Click to edit Master text styles</a:t>
            </a:r>
          </a:p>
        </p:txBody>
      </p:sp>
      <p:sp>
        <p:nvSpPr>
          <p:cNvPr id="9" name="Text Placeholder 59"/>
          <p:cNvSpPr>
            <a:spLocks noGrp="1"/>
          </p:cNvSpPr>
          <p:nvPr>
            <p:ph type="body" sz="quarter" idx="35"/>
          </p:nvPr>
        </p:nvSpPr>
        <p:spPr>
          <a:xfrm>
            <a:off x="1344878" y="22880395"/>
            <a:ext cx="13030200" cy="1230914"/>
          </a:xfrm>
          <a:prstGeom prst="rect">
            <a:avLst/>
          </a:prstGeom>
          <a:noFill/>
        </p:spPr>
        <p:txBody>
          <a:bodyPr vert="horz" lIns="0" tIns="308967" rIns="308967" bIns="308967"/>
          <a:lstStyle>
            <a:lvl1pPr marL="0" indent="0">
              <a:buFontTx/>
              <a:buNone/>
              <a:defRPr sz="2400" b="1" i="0" baseline="0">
                <a:solidFill>
                  <a:srgbClr val="004C97"/>
                </a:solidFill>
                <a:latin typeface="Helvetica"/>
              </a:defRPr>
            </a:lvl1pPr>
            <a:lvl2pPr marL="514944" indent="0">
              <a:buFontTx/>
              <a:buNone/>
              <a:defRPr sz="2700" b="1" i="0" baseline="0">
                <a:solidFill>
                  <a:schemeClr val="bg1"/>
                </a:solidFill>
                <a:latin typeface="Helvetica"/>
              </a:defRPr>
            </a:lvl2pPr>
            <a:lvl3pPr marL="1029889" indent="0">
              <a:buFontTx/>
              <a:buNone/>
              <a:defRPr sz="2700" b="1" i="0" baseline="0">
                <a:solidFill>
                  <a:schemeClr val="bg1"/>
                </a:solidFill>
                <a:latin typeface="Helvetica"/>
              </a:defRPr>
            </a:lvl3pPr>
            <a:lvl4pPr marL="1544833" indent="0">
              <a:buFontTx/>
              <a:buNone/>
              <a:defRPr sz="2700" b="1" i="0" baseline="0">
                <a:solidFill>
                  <a:schemeClr val="bg1"/>
                </a:solidFill>
                <a:latin typeface="Helvetica"/>
              </a:defRPr>
            </a:lvl4pPr>
            <a:lvl5pPr marL="2059777" indent="0">
              <a:buFontTx/>
              <a:buNone/>
              <a:defRPr sz="2700" b="1" i="0" baseline="0">
                <a:solidFill>
                  <a:schemeClr val="bg1"/>
                </a:solidFill>
                <a:latin typeface="Helvetica"/>
              </a:defRPr>
            </a:lvl5pPr>
          </a:lstStyle>
          <a:p>
            <a:pPr lvl="0"/>
            <a:r>
              <a:rPr lang="en-US"/>
              <a:t>Click to edit Master text styles</a:t>
            </a:r>
          </a:p>
        </p:txBody>
      </p:sp>
      <p:sp>
        <p:nvSpPr>
          <p:cNvPr id="18" name="Text Placeholder 59"/>
          <p:cNvSpPr>
            <a:spLocks noGrp="1"/>
          </p:cNvSpPr>
          <p:nvPr>
            <p:ph type="body" sz="quarter" idx="47"/>
          </p:nvPr>
        </p:nvSpPr>
        <p:spPr>
          <a:xfrm>
            <a:off x="15452089" y="12248626"/>
            <a:ext cx="13030200" cy="1689336"/>
          </a:xfrm>
          <a:prstGeom prst="rect">
            <a:avLst/>
          </a:prstGeom>
          <a:noFill/>
        </p:spPr>
        <p:txBody>
          <a:bodyPr vert="horz" lIns="0" tIns="308967" rIns="308967" bIns="308967"/>
          <a:lstStyle>
            <a:lvl1pPr marL="0" indent="0">
              <a:buFontTx/>
              <a:buNone/>
              <a:defRPr sz="2400" b="1" i="0" baseline="0">
                <a:solidFill>
                  <a:srgbClr val="004C97"/>
                </a:solidFill>
                <a:latin typeface="Helvetica"/>
              </a:defRPr>
            </a:lvl1pPr>
            <a:lvl2pPr marL="514944" indent="0">
              <a:buFontTx/>
              <a:buNone/>
              <a:defRPr sz="2700" b="1" i="0" baseline="0">
                <a:solidFill>
                  <a:schemeClr val="bg1"/>
                </a:solidFill>
                <a:latin typeface="Helvetica"/>
              </a:defRPr>
            </a:lvl2pPr>
            <a:lvl3pPr marL="1029889" indent="0">
              <a:buFontTx/>
              <a:buNone/>
              <a:defRPr sz="2700" b="1" i="0" baseline="0">
                <a:solidFill>
                  <a:schemeClr val="bg1"/>
                </a:solidFill>
                <a:latin typeface="Helvetica"/>
              </a:defRPr>
            </a:lvl3pPr>
            <a:lvl4pPr marL="1544833" indent="0">
              <a:buFontTx/>
              <a:buNone/>
              <a:defRPr sz="2700" b="1" i="0" baseline="0">
                <a:solidFill>
                  <a:schemeClr val="bg1"/>
                </a:solidFill>
                <a:latin typeface="Helvetica"/>
              </a:defRPr>
            </a:lvl4pPr>
            <a:lvl5pPr marL="2059777" indent="0">
              <a:buFontTx/>
              <a:buNone/>
              <a:defRPr sz="2700" b="1" i="0" baseline="0">
                <a:solidFill>
                  <a:schemeClr val="bg1"/>
                </a:solidFill>
                <a:latin typeface="Helvetica"/>
              </a:defRPr>
            </a:lvl5pPr>
          </a:lstStyle>
          <a:p>
            <a:pPr lvl="0"/>
            <a:r>
              <a:rPr lang="en-US"/>
              <a:t>Click to edit Master text styles</a:t>
            </a:r>
          </a:p>
        </p:txBody>
      </p:sp>
      <p:sp>
        <p:nvSpPr>
          <p:cNvPr id="25" name="Text Placeholder 74"/>
          <p:cNvSpPr>
            <a:spLocks noGrp="1"/>
          </p:cNvSpPr>
          <p:nvPr>
            <p:ph type="body" sz="quarter" idx="52"/>
          </p:nvPr>
        </p:nvSpPr>
        <p:spPr>
          <a:xfrm>
            <a:off x="29471299" y="29011645"/>
            <a:ext cx="13030200" cy="5515982"/>
          </a:xfrm>
          <a:prstGeom prst="rect">
            <a:avLst/>
          </a:prstGeom>
        </p:spPr>
        <p:txBody>
          <a:bodyPr vert="horz" lIns="102989" tIns="51494" rIns="102989" bIns="51494"/>
          <a:lstStyle>
            <a:lvl1pPr marL="0" indent="0">
              <a:buFontTx/>
              <a:buNone/>
              <a:defRPr sz="4000" baseline="0">
                <a:latin typeface="Helvetica"/>
              </a:defRPr>
            </a:lvl1pPr>
            <a:lvl2pPr marL="514944" indent="0">
              <a:buFontTx/>
              <a:buNone/>
              <a:defRPr sz="4500" baseline="0">
                <a:latin typeface=""/>
              </a:defRPr>
            </a:lvl2pPr>
            <a:lvl3pPr marL="1029889" indent="0">
              <a:buFontTx/>
              <a:buNone/>
              <a:defRPr sz="4500" baseline="0">
                <a:latin typeface=""/>
              </a:defRPr>
            </a:lvl3pPr>
            <a:lvl4pPr marL="1544833" indent="0">
              <a:buFontTx/>
              <a:buNone/>
              <a:defRPr sz="4500" baseline="0">
                <a:latin typeface=""/>
              </a:defRPr>
            </a:lvl4pPr>
            <a:lvl5pPr marL="2059777" indent="0">
              <a:buFontTx/>
              <a:buNone/>
              <a:defRPr sz="4500" baseline="0">
                <a:latin typeface=""/>
              </a:defRPr>
            </a:lvl5pPr>
          </a:lstStyle>
          <a:p>
            <a:pPr lvl="0"/>
            <a:r>
              <a:rPr lang="en-US"/>
              <a:t>Click to edit Master text styles</a:t>
            </a:r>
          </a:p>
        </p:txBody>
      </p:sp>
      <p:sp>
        <p:nvSpPr>
          <p:cNvPr id="24" name="Picture Placeholder 6"/>
          <p:cNvSpPr>
            <a:spLocks noGrp="1"/>
          </p:cNvSpPr>
          <p:nvPr>
            <p:ph type="pic" sz="quarter" idx="53"/>
          </p:nvPr>
        </p:nvSpPr>
        <p:spPr>
          <a:xfrm>
            <a:off x="29568206" y="5949152"/>
            <a:ext cx="13030200" cy="6299474"/>
          </a:xfrm>
          <a:prstGeom prst="rect">
            <a:avLst/>
          </a:prstGeom>
        </p:spPr>
        <p:txBody>
          <a:bodyPr vert="horz" lIns="102989" tIns="51494" rIns="102989" bIns="51494"/>
          <a:lstStyle/>
          <a:p>
            <a:r>
              <a:rPr lang="en-US"/>
              <a:t>Click icon to add picture</a:t>
            </a:r>
            <a:endParaRPr lang="en-US" dirty="0"/>
          </a:p>
        </p:txBody>
      </p:sp>
      <p:sp>
        <p:nvSpPr>
          <p:cNvPr id="27" name="Text Placeholder 74"/>
          <p:cNvSpPr>
            <a:spLocks noGrp="1"/>
          </p:cNvSpPr>
          <p:nvPr>
            <p:ph type="body" sz="quarter" idx="54"/>
          </p:nvPr>
        </p:nvSpPr>
        <p:spPr>
          <a:xfrm>
            <a:off x="15452089" y="15986339"/>
            <a:ext cx="13030200" cy="6894055"/>
          </a:xfrm>
          <a:prstGeom prst="rect">
            <a:avLst/>
          </a:prstGeom>
        </p:spPr>
        <p:txBody>
          <a:bodyPr vert="horz" lIns="102989" tIns="51494" rIns="102989" bIns="51494"/>
          <a:lstStyle>
            <a:lvl1pPr marL="0" indent="0">
              <a:buFontTx/>
              <a:buNone/>
              <a:defRPr sz="4000" baseline="0">
                <a:latin typeface="Helvetica"/>
              </a:defRPr>
            </a:lvl1pPr>
            <a:lvl2pPr marL="514944" indent="0">
              <a:buFontTx/>
              <a:buNone/>
              <a:defRPr sz="4500" baseline="0">
                <a:latin typeface=""/>
              </a:defRPr>
            </a:lvl2pPr>
            <a:lvl3pPr marL="1029889" indent="0">
              <a:buFontTx/>
              <a:buNone/>
              <a:defRPr sz="4500" baseline="0">
                <a:latin typeface=""/>
              </a:defRPr>
            </a:lvl3pPr>
            <a:lvl4pPr marL="1544833" indent="0">
              <a:buFontTx/>
              <a:buNone/>
              <a:defRPr sz="4500" baseline="0">
                <a:latin typeface=""/>
              </a:defRPr>
            </a:lvl4pPr>
            <a:lvl5pPr marL="2059777" indent="0">
              <a:buFontTx/>
              <a:buNone/>
              <a:defRPr sz="4500" baseline="0">
                <a:latin typeface=""/>
              </a:defRPr>
            </a:lvl5pPr>
          </a:lstStyle>
          <a:p>
            <a:pPr lvl="0"/>
            <a:r>
              <a:rPr lang="en-US"/>
              <a:t>Click to edit Master text styles</a:t>
            </a:r>
          </a:p>
        </p:txBody>
      </p:sp>
      <p:sp>
        <p:nvSpPr>
          <p:cNvPr id="29" name="Text Placeholder 49"/>
          <p:cNvSpPr>
            <a:spLocks noGrp="1"/>
          </p:cNvSpPr>
          <p:nvPr>
            <p:ph type="body" sz="quarter" idx="56"/>
          </p:nvPr>
        </p:nvSpPr>
        <p:spPr>
          <a:xfrm>
            <a:off x="15452088" y="14882875"/>
            <a:ext cx="13030200" cy="1103464"/>
          </a:xfrm>
          <a:prstGeom prst="rect">
            <a:avLst/>
          </a:prstGeom>
        </p:spPr>
        <p:txBody>
          <a:bodyPr vert="horz" lIns="102989" tIns="51494" rIns="102989" bIns="51494" anchor="ctr" anchorCtr="0"/>
          <a:lstStyle>
            <a:lvl1pPr marL="0" indent="0">
              <a:buFontTx/>
              <a:buNone/>
              <a:defRPr sz="5000" b="1" i="0" baseline="0">
                <a:solidFill>
                  <a:srgbClr val="004C97"/>
                </a:solidFill>
                <a:latin typeface="Helvetica"/>
              </a:defRPr>
            </a:lvl1pPr>
            <a:lvl2pPr marL="0" indent="0">
              <a:buFontTx/>
              <a:buNone/>
              <a:defRPr sz="4500" b="0" i="0" baseline="0">
                <a:solidFill>
                  <a:schemeClr val="tx1"/>
                </a:solidFill>
                <a:latin typeface="Helvetica"/>
              </a:defRPr>
            </a:lvl2pPr>
            <a:lvl3pPr marL="0" indent="0">
              <a:buFontTx/>
              <a:buNone/>
              <a:defRPr sz="6800" b="1" i="0" baseline="0">
                <a:solidFill>
                  <a:srgbClr val="004C97"/>
                </a:solidFill>
                <a:latin typeface="Helvetica"/>
              </a:defRPr>
            </a:lvl3pPr>
            <a:lvl4pPr marL="0" indent="0">
              <a:buFontTx/>
              <a:buNone/>
              <a:defRPr sz="6800" b="1" i="0" baseline="0">
                <a:solidFill>
                  <a:srgbClr val="004C97"/>
                </a:solidFill>
                <a:latin typeface="Helvetica"/>
              </a:defRPr>
            </a:lvl4pPr>
            <a:lvl5pPr marL="0" indent="0">
              <a:buFontTx/>
              <a:buNone/>
              <a:defRPr sz="6800" b="1" i="0" baseline="0">
                <a:solidFill>
                  <a:srgbClr val="004C97"/>
                </a:solidFill>
                <a:latin typeface="Helvetica"/>
              </a:defRPr>
            </a:lvl5pPr>
          </a:lstStyle>
          <a:p>
            <a:pPr lvl="0"/>
            <a:r>
              <a:rPr lang="en-US"/>
              <a:t>Click to edit Master text styles</a:t>
            </a:r>
          </a:p>
        </p:txBody>
      </p:sp>
      <p:sp>
        <p:nvSpPr>
          <p:cNvPr id="30" name="Text Placeholder 49"/>
          <p:cNvSpPr>
            <a:spLocks noGrp="1"/>
          </p:cNvSpPr>
          <p:nvPr>
            <p:ph type="body" sz="quarter" idx="57"/>
          </p:nvPr>
        </p:nvSpPr>
        <p:spPr>
          <a:xfrm>
            <a:off x="29471300" y="27908181"/>
            <a:ext cx="13030200" cy="1103464"/>
          </a:xfrm>
          <a:prstGeom prst="rect">
            <a:avLst/>
          </a:prstGeom>
        </p:spPr>
        <p:txBody>
          <a:bodyPr vert="horz" lIns="102989" tIns="51494" rIns="102989" bIns="51494" anchor="ctr" anchorCtr="0"/>
          <a:lstStyle>
            <a:lvl1pPr marL="0" indent="0">
              <a:buFontTx/>
              <a:buNone/>
              <a:defRPr sz="5000" b="1" i="0" baseline="0">
                <a:solidFill>
                  <a:srgbClr val="004C97"/>
                </a:solidFill>
                <a:latin typeface="Helvetica"/>
              </a:defRPr>
            </a:lvl1pPr>
            <a:lvl2pPr marL="0" indent="0">
              <a:buFontTx/>
              <a:buNone/>
              <a:defRPr sz="4500" b="0" i="0" baseline="0">
                <a:solidFill>
                  <a:schemeClr val="tx1"/>
                </a:solidFill>
                <a:latin typeface="Helvetica"/>
              </a:defRPr>
            </a:lvl2pPr>
            <a:lvl3pPr marL="0" indent="0">
              <a:buFontTx/>
              <a:buNone/>
              <a:defRPr sz="6800" b="1" i="0" baseline="0">
                <a:solidFill>
                  <a:srgbClr val="004C97"/>
                </a:solidFill>
                <a:latin typeface="Helvetica"/>
              </a:defRPr>
            </a:lvl3pPr>
            <a:lvl4pPr marL="0" indent="0">
              <a:buFontTx/>
              <a:buNone/>
              <a:defRPr sz="6800" b="1" i="0" baseline="0">
                <a:solidFill>
                  <a:srgbClr val="004C97"/>
                </a:solidFill>
                <a:latin typeface="Helvetica"/>
              </a:defRPr>
            </a:lvl4pPr>
            <a:lvl5pPr marL="0" indent="0">
              <a:buFontTx/>
              <a:buNone/>
              <a:defRPr sz="6800" b="1" i="0" baseline="0">
                <a:solidFill>
                  <a:srgbClr val="004C97"/>
                </a:solidFill>
                <a:latin typeface="Helvetica"/>
              </a:defRPr>
            </a:lvl5pPr>
          </a:lstStyle>
          <a:p>
            <a:pPr lvl="0"/>
            <a:r>
              <a:rPr lang="en-US"/>
              <a:t>Click to edit Master text styles</a:t>
            </a:r>
          </a:p>
        </p:txBody>
      </p:sp>
      <p:sp>
        <p:nvSpPr>
          <p:cNvPr id="31" name="Text Placeholder 59"/>
          <p:cNvSpPr>
            <a:spLocks noGrp="1"/>
          </p:cNvSpPr>
          <p:nvPr>
            <p:ph type="body" sz="quarter" idx="58"/>
          </p:nvPr>
        </p:nvSpPr>
        <p:spPr>
          <a:xfrm>
            <a:off x="38963600" y="20030823"/>
            <a:ext cx="3634806" cy="7077256"/>
          </a:xfrm>
          <a:prstGeom prst="rect">
            <a:avLst/>
          </a:prstGeom>
          <a:noFill/>
        </p:spPr>
        <p:txBody>
          <a:bodyPr vert="horz" lIns="0" tIns="308967" rIns="308967" bIns="308967"/>
          <a:lstStyle>
            <a:lvl1pPr marL="0" indent="0">
              <a:buFontTx/>
              <a:buNone/>
              <a:defRPr sz="2400" b="1" i="0" baseline="0">
                <a:solidFill>
                  <a:srgbClr val="004C97"/>
                </a:solidFill>
                <a:latin typeface="Helvetica"/>
              </a:defRPr>
            </a:lvl1pPr>
            <a:lvl2pPr marL="514944" indent="0">
              <a:buFontTx/>
              <a:buNone/>
              <a:defRPr sz="2700" b="1" i="0" baseline="0">
                <a:solidFill>
                  <a:schemeClr val="bg1"/>
                </a:solidFill>
                <a:latin typeface="Helvetica"/>
              </a:defRPr>
            </a:lvl2pPr>
            <a:lvl3pPr marL="1029889" indent="0">
              <a:buFontTx/>
              <a:buNone/>
              <a:defRPr sz="2700" b="1" i="0" baseline="0">
                <a:solidFill>
                  <a:schemeClr val="bg1"/>
                </a:solidFill>
                <a:latin typeface="Helvetica"/>
              </a:defRPr>
            </a:lvl3pPr>
            <a:lvl4pPr marL="1544833" indent="0">
              <a:buFontTx/>
              <a:buNone/>
              <a:defRPr sz="2700" b="1" i="0" baseline="0">
                <a:solidFill>
                  <a:schemeClr val="bg1"/>
                </a:solidFill>
                <a:latin typeface="Helvetica"/>
              </a:defRPr>
            </a:lvl4pPr>
            <a:lvl5pPr marL="2059777" indent="0">
              <a:buFontTx/>
              <a:buNone/>
              <a:defRPr sz="2700" b="1" i="0" baseline="0">
                <a:solidFill>
                  <a:schemeClr val="bg1"/>
                </a:solidFill>
                <a:latin typeface="Helvetica"/>
              </a:defRPr>
            </a:lvl5pPr>
          </a:lstStyle>
          <a:p>
            <a:pPr lvl="0"/>
            <a:r>
              <a:rPr lang="en-US"/>
              <a:t>Click to edit Master text styles</a:t>
            </a:r>
          </a:p>
        </p:txBody>
      </p:sp>
      <p:sp>
        <p:nvSpPr>
          <p:cNvPr id="32" name="Text Placeholder 59"/>
          <p:cNvSpPr>
            <a:spLocks noGrp="1"/>
          </p:cNvSpPr>
          <p:nvPr>
            <p:ph type="body" sz="quarter" idx="59"/>
          </p:nvPr>
        </p:nvSpPr>
        <p:spPr>
          <a:xfrm>
            <a:off x="29568206" y="12248626"/>
            <a:ext cx="13030200" cy="1689336"/>
          </a:xfrm>
          <a:prstGeom prst="rect">
            <a:avLst/>
          </a:prstGeom>
          <a:noFill/>
        </p:spPr>
        <p:txBody>
          <a:bodyPr vert="horz" lIns="0" tIns="308967" rIns="308967" bIns="308967"/>
          <a:lstStyle>
            <a:lvl1pPr marL="0" indent="0">
              <a:buFontTx/>
              <a:buNone/>
              <a:defRPr sz="2400" b="1" i="0" baseline="0">
                <a:solidFill>
                  <a:srgbClr val="004C97"/>
                </a:solidFill>
                <a:latin typeface="Helvetica"/>
              </a:defRPr>
            </a:lvl1pPr>
            <a:lvl2pPr marL="514944" indent="0">
              <a:buFontTx/>
              <a:buNone/>
              <a:defRPr sz="2700" b="1" i="0" baseline="0">
                <a:solidFill>
                  <a:schemeClr val="bg1"/>
                </a:solidFill>
                <a:latin typeface="Helvetica"/>
              </a:defRPr>
            </a:lvl2pPr>
            <a:lvl3pPr marL="1029889" indent="0">
              <a:buFontTx/>
              <a:buNone/>
              <a:defRPr sz="2700" b="1" i="0" baseline="0">
                <a:solidFill>
                  <a:schemeClr val="bg1"/>
                </a:solidFill>
                <a:latin typeface="Helvetica"/>
              </a:defRPr>
            </a:lvl3pPr>
            <a:lvl4pPr marL="1544833" indent="0">
              <a:buFontTx/>
              <a:buNone/>
              <a:defRPr sz="2700" b="1" i="0" baseline="0">
                <a:solidFill>
                  <a:schemeClr val="bg1"/>
                </a:solidFill>
                <a:latin typeface="Helvetica"/>
              </a:defRPr>
            </a:lvl4pPr>
            <a:lvl5pPr marL="2059777" indent="0">
              <a:buFontTx/>
              <a:buNone/>
              <a:defRPr sz="2700" b="1" i="0" baseline="0">
                <a:solidFill>
                  <a:schemeClr val="bg1"/>
                </a:solidFill>
                <a:latin typeface="Helvetica"/>
              </a:defRPr>
            </a:lvl5pPr>
          </a:lstStyle>
          <a:p>
            <a:pPr lvl="0"/>
            <a:r>
              <a:rPr lang="en-US"/>
              <a:t>Click to edit Master text styles</a:t>
            </a:r>
          </a:p>
        </p:txBody>
      </p:sp>
    </p:spTree>
    <p:extLst>
      <p:ext uri="{BB962C8B-B14F-4D97-AF65-F5344CB8AC3E}">
        <p14:creationId xmlns:p14="http://schemas.microsoft.com/office/powerpoint/2010/main" val="36781510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35561056"/>
            <a:ext cx="43925731" cy="2872132"/>
          </a:xfrm>
          <a:prstGeom prst="rect">
            <a:avLst/>
          </a:prstGeom>
          <a:solidFill>
            <a:srgbClr val="004C97"/>
          </a:solidFill>
          <a:effectLst/>
        </p:spPr>
        <p:style>
          <a:lnRef idx="1">
            <a:schemeClr val="accent1"/>
          </a:lnRef>
          <a:fillRef idx="3">
            <a:schemeClr val="accent1"/>
          </a:fillRef>
          <a:effectRef idx="2">
            <a:schemeClr val="accent1"/>
          </a:effectRef>
          <a:fontRef idx="minor">
            <a:schemeClr val="lt1"/>
          </a:fontRef>
        </p:style>
        <p:txBody>
          <a:bodyPr lIns="102989" tIns="51494" rIns="102989" bIns="51494" anchor="ctr"/>
          <a:lstStyle/>
          <a:p>
            <a:pPr algn="ctr" defTabSz="2351081" fontAlgn="auto">
              <a:spcBef>
                <a:spcPts val="0"/>
              </a:spcBef>
              <a:spcAft>
                <a:spcPts val="0"/>
              </a:spcAft>
              <a:defRPr/>
            </a:pPr>
            <a:endParaRPr lang="en-US"/>
          </a:p>
        </p:txBody>
      </p:sp>
      <p:sp>
        <p:nvSpPr>
          <p:cNvPr id="9" name="Rectangle 8"/>
          <p:cNvSpPr/>
          <p:nvPr/>
        </p:nvSpPr>
        <p:spPr>
          <a:xfrm>
            <a:off x="1" y="0"/>
            <a:ext cx="43925731" cy="4800600"/>
          </a:xfrm>
          <a:prstGeom prst="rect">
            <a:avLst/>
          </a:prstGeom>
          <a:solidFill>
            <a:srgbClr val="004C97"/>
          </a:solidFill>
          <a:effectLst/>
        </p:spPr>
        <p:style>
          <a:lnRef idx="1">
            <a:schemeClr val="accent1"/>
          </a:lnRef>
          <a:fillRef idx="3">
            <a:schemeClr val="accent1"/>
          </a:fillRef>
          <a:effectRef idx="2">
            <a:schemeClr val="accent1"/>
          </a:effectRef>
          <a:fontRef idx="minor">
            <a:schemeClr val="lt1"/>
          </a:fontRef>
        </p:style>
        <p:txBody>
          <a:bodyPr lIns="102989" tIns="51494" rIns="102989" bIns="51494" anchor="ctr"/>
          <a:lstStyle/>
          <a:p>
            <a:pPr algn="ctr" defTabSz="2351081" fontAlgn="auto">
              <a:spcBef>
                <a:spcPts val="0"/>
              </a:spcBef>
              <a:spcAft>
                <a:spcPts val="0"/>
              </a:spcAft>
              <a:defRPr/>
            </a:pPr>
            <a:endParaRPr lang="en-US"/>
          </a:p>
        </p:txBody>
      </p:sp>
      <p:pic>
        <p:nvPicPr>
          <p:cNvPr id="4" name="Picture 3" descr="FermilabBarDOE_TextInBar_48inches-04.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966400"/>
            <a:ext cx="43891200" cy="1828800"/>
          </a:xfrm>
          <a:prstGeom prst="rect">
            <a:avLst/>
          </a:prstGeom>
        </p:spPr>
      </p:pic>
    </p:spTree>
    <p:extLst>
      <p:ext uri="{BB962C8B-B14F-4D97-AF65-F5344CB8AC3E}">
        <p14:creationId xmlns:p14="http://schemas.microsoft.com/office/powerpoint/2010/main" val="4017922149"/>
      </p:ext>
    </p:extLst>
  </p:cSld>
  <p:clrMap bg1="lt1" tx1="dk1" bg2="lt2" tx2="dk2" accent1="accent1" accent2="accent2" accent3="accent3" accent4="accent4" accent5="accent5" accent6="accent6" hlink="hlink" folHlink="folHlink"/>
  <p:sldLayoutIdLst>
    <p:sldLayoutId id="2147483663" r:id="rId1"/>
  </p:sldLayoutIdLst>
  <p:txStyles>
    <p:titleStyle>
      <a:lvl1pPr algn="ctr" defTabSz="514944" rtl="0" eaLnBrk="1" latinLnBrk="0" hangingPunct="1">
        <a:spcBef>
          <a:spcPct val="0"/>
        </a:spcBef>
        <a:buNone/>
        <a:defRPr sz="5000" kern="1200">
          <a:solidFill>
            <a:schemeClr val="tx1"/>
          </a:solidFill>
          <a:latin typeface="+mj-lt"/>
          <a:ea typeface="+mj-ea"/>
          <a:cs typeface="+mj-cs"/>
        </a:defRPr>
      </a:lvl1pPr>
    </p:titleStyle>
    <p:bodyStyle>
      <a:lvl1pPr marL="386208" indent="-386208" algn="l" defTabSz="514944" rtl="0" eaLnBrk="1" latinLnBrk="0" hangingPunct="1">
        <a:spcBef>
          <a:spcPct val="20000"/>
        </a:spcBef>
        <a:buFont typeface="Arial"/>
        <a:buChar char="•"/>
        <a:defRPr sz="3600" kern="1200">
          <a:solidFill>
            <a:schemeClr val="tx1"/>
          </a:solidFill>
          <a:latin typeface="+mn-lt"/>
          <a:ea typeface="+mn-ea"/>
          <a:cs typeface="+mn-cs"/>
        </a:defRPr>
      </a:lvl1pPr>
      <a:lvl2pPr marL="836785" indent="-321840" algn="l" defTabSz="514944" rtl="0" eaLnBrk="1" latinLnBrk="0" hangingPunct="1">
        <a:spcBef>
          <a:spcPct val="20000"/>
        </a:spcBef>
        <a:buFont typeface="Arial"/>
        <a:buChar char="–"/>
        <a:defRPr sz="3200" kern="1200">
          <a:solidFill>
            <a:schemeClr val="tx1"/>
          </a:solidFill>
          <a:latin typeface="+mn-lt"/>
          <a:ea typeface="+mn-ea"/>
          <a:cs typeface="+mn-cs"/>
        </a:defRPr>
      </a:lvl2pPr>
      <a:lvl3pPr marL="1287361" indent="-257472" algn="l" defTabSz="514944" rtl="0" eaLnBrk="1" latinLnBrk="0" hangingPunct="1">
        <a:spcBef>
          <a:spcPct val="20000"/>
        </a:spcBef>
        <a:buFont typeface="Arial"/>
        <a:buChar char="•"/>
        <a:defRPr sz="2700" kern="1200">
          <a:solidFill>
            <a:schemeClr val="tx1"/>
          </a:solidFill>
          <a:latin typeface="+mn-lt"/>
          <a:ea typeface="+mn-ea"/>
          <a:cs typeface="+mn-cs"/>
        </a:defRPr>
      </a:lvl3pPr>
      <a:lvl4pPr marL="1802305" indent="-257472" algn="l" defTabSz="514944" rtl="0" eaLnBrk="1" latinLnBrk="0" hangingPunct="1">
        <a:spcBef>
          <a:spcPct val="20000"/>
        </a:spcBef>
        <a:buFont typeface="Arial"/>
        <a:buChar char="–"/>
        <a:defRPr sz="2300" kern="1200">
          <a:solidFill>
            <a:schemeClr val="tx1"/>
          </a:solidFill>
          <a:latin typeface="+mn-lt"/>
          <a:ea typeface="+mn-ea"/>
          <a:cs typeface="+mn-cs"/>
        </a:defRPr>
      </a:lvl4pPr>
      <a:lvl5pPr marL="2317250" indent="-257472" algn="l" defTabSz="514944" rtl="0" eaLnBrk="1" latinLnBrk="0" hangingPunct="1">
        <a:spcBef>
          <a:spcPct val="20000"/>
        </a:spcBef>
        <a:buFont typeface="Arial"/>
        <a:buChar char="»"/>
        <a:defRPr sz="2300" kern="1200">
          <a:solidFill>
            <a:schemeClr val="tx1"/>
          </a:solidFill>
          <a:latin typeface="+mn-lt"/>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14944" rtl="0" eaLnBrk="1" latinLnBrk="0" hangingPunct="1">
        <a:defRPr sz="2000" kern="1200">
          <a:solidFill>
            <a:schemeClr val="tx1"/>
          </a:solidFill>
          <a:latin typeface="+mn-lt"/>
          <a:ea typeface="+mn-ea"/>
          <a:cs typeface="+mn-cs"/>
        </a:defRPr>
      </a:lvl1pPr>
      <a:lvl2pPr marL="514944" algn="l" defTabSz="514944" rtl="0" eaLnBrk="1" latinLnBrk="0" hangingPunct="1">
        <a:defRPr sz="2000" kern="1200">
          <a:solidFill>
            <a:schemeClr val="tx1"/>
          </a:solidFill>
          <a:latin typeface="+mn-lt"/>
          <a:ea typeface="+mn-ea"/>
          <a:cs typeface="+mn-cs"/>
        </a:defRPr>
      </a:lvl2pPr>
      <a:lvl3pPr marL="1029889" algn="l" defTabSz="514944" rtl="0" eaLnBrk="1" latinLnBrk="0" hangingPunct="1">
        <a:defRPr sz="2000" kern="1200">
          <a:solidFill>
            <a:schemeClr val="tx1"/>
          </a:solidFill>
          <a:latin typeface="+mn-lt"/>
          <a:ea typeface="+mn-ea"/>
          <a:cs typeface="+mn-cs"/>
        </a:defRPr>
      </a:lvl3pPr>
      <a:lvl4pPr marL="1544833" algn="l" defTabSz="514944" rtl="0" eaLnBrk="1" latinLnBrk="0" hangingPunct="1">
        <a:defRPr sz="2000" kern="1200">
          <a:solidFill>
            <a:schemeClr val="tx1"/>
          </a:solidFill>
          <a:latin typeface="+mn-lt"/>
          <a:ea typeface="+mn-ea"/>
          <a:cs typeface="+mn-cs"/>
        </a:defRPr>
      </a:lvl4pPr>
      <a:lvl5pPr marL="2059777" algn="l" defTabSz="514944" rtl="0" eaLnBrk="1" latinLnBrk="0" hangingPunct="1">
        <a:defRPr sz="2000" kern="1200">
          <a:solidFill>
            <a:schemeClr val="tx1"/>
          </a:solidFill>
          <a:latin typeface="+mn-lt"/>
          <a:ea typeface="+mn-ea"/>
          <a:cs typeface="+mn-cs"/>
        </a:defRPr>
      </a:lvl5pPr>
      <a:lvl6pPr marL="2574722" algn="l" defTabSz="514944" rtl="0" eaLnBrk="1" latinLnBrk="0" hangingPunct="1">
        <a:defRPr sz="2000" kern="1200">
          <a:solidFill>
            <a:schemeClr val="tx1"/>
          </a:solidFill>
          <a:latin typeface="+mn-lt"/>
          <a:ea typeface="+mn-ea"/>
          <a:cs typeface="+mn-cs"/>
        </a:defRPr>
      </a:lvl6pPr>
      <a:lvl7pPr marL="3089666" algn="l" defTabSz="514944" rtl="0" eaLnBrk="1" latinLnBrk="0" hangingPunct="1">
        <a:defRPr sz="2000" kern="1200">
          <a:solidFill>
            <a:schemeClr val="tx1"/>
          </a:solidFill>
          <a:latin typeface="+mn-lt"/>
          <a:ea typeface="+mn-ea"/>
          <a:cs typeface="+mn-cs"/>
        </a:defRPr>
      </a:lvl7pPr>
      <a:lvl8pPr marL="3604611" algn="l" defTabSz="514944" rtl="0" eaLnBrk="1" latinLnBrk="0" hangingPunct="1">
        <a:defRPr sz="2000" kern="1200">
          <a:solidFill>
            <a:schemeClr val="tx1"/>
          </a:solidFill>
          <a:latin typeface="+mn-lt"/>
          <a:ea typeface="+mn-ea"/>
          <a:cs typeface="+mn-cs"/>
        </a:defRPr>
      </a:lvl8pPr>
      <a:lvl9pPr marL="4119555" algn="l" defTabSz="51494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image" Target="../media/image2.png"/><Relationship Id="rId16"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25"/>
          </p:nvPr>
        </p:nvSpPr>
        <p:spPr>
          <a:xfrm>
            <a:off x="1344880" y="861520"/>
            <a:ext cx="41156619" cy="3340625"/>
          </a:xfrm>
        </p:spPr>
        <p:txBody>
          <a:bodyPr/>
          <a:lstStyle/>
          <a:p>
            <a:r>
              <a:rPr lang="en-US" b="0" dirty="0"/>
              <a:t>Identifying low energy electrons in </a:t>
            </a:r>
            <a:r>
              <a:rPr lang="en-US" dirty="0"/>
              <a:t>WIMP</a:t>
            </a:r>
            <a:r>
              <a:rPr lang="en-US" b="0" dirty="0"/>
              <a:t> Cascade Decays</a:t>
            </a:r>
          </a:p>
          <a:p>
            <a:r>
              <a:rPr lang="en-US" sz="6000" b="0" dirty="0"/>
              <a:t>Dominic Lehner, University of Wisconsin, Eau Claire</a:t>
            </a:r>
          </a:p>
        </p:txBody>
      </p:sp>
      <p:sp>
        <p:nvSpPr>
          <p:cNvPr id="9" name="Text Placeholder 8"/>
          <p:cNvSpPr>
            <a:spLocks noGrp="1"/>
          </p:cNvSpPr>
          <p:nvPr>
            <p:ph type="body" sz="quarter" idx="39"/>
          </p:nvPr>
        </p:nvSpPr>
        <p:spPr>
          <a:xfrm>
            <a:off x="1056937" y="5380174"/>
            <a:ext cx="13030200" cy="1103464"/>
          </a:xfrm>
        </p:spPr>
        <p:txBody>
          <a:bodyPr/>
          <a:lstStyle/>
          <a:p>
            <a:r>
              <a:rPr lang="en-US" dirty="0"/>
              <a:t>Introduction</a:t>
            </a:r>
          </a:p>
        </p:txBody>
      </p:sp>
      <mc:AlternateContent xmlns:mc="http://schemas.openxmlformats.org/markup-compatibility/2006" xmlns:a14="http://schemas.microsoft.com/office/drawing/2010/main">
        <mc:Choice Requires="a14">
          <p:sp>
            <p:nvSpPr>
              <p:cNvPr id="10" name="Text Placeholder 9"/>
              <p:cNvSpPr>
                <a:spLocks noGrp="1"/>
              </p:cNvSpPr>
              <p:nvPr>
                <p:ph type="body" sz="quarter" idx="40"/>
              </p:nvPr>
            </p:nvSpPr>
            <p:spPr>
              <a:xfrm>
                <a:off x="1015675" y="6446403"/>
                <a:ext cx="13030197" cy="7791179"/>
              </a:xfrm>
            </p:spPr>
            <p:txBody>
              <a:bodyPr/>
              <a:lstStyle/>
              <a:p>
                <a:pPr lvl="0"/>
                <a:r>
                  <a:rPr lang="en-US" dirty="0"/>
                  <a:t>The Large Hadron Collider (LHC) is the world’s highest-energy particle collider, located at CERN, where proton-proton (pp) collisions may be able to produce hypothetical dark matter candidates, weakly interacting massive particles (WIMP). This search targets models where the dark matter candidate </a:t>
                </a:r>
                <a14:m>
                  <m:oMath xmlns:m="http://schemas.openxmlformats.org/officeDocument/2006/math">
                    <m:sSubSup>
                      <m:sSubSupPr>
                        <m:ctrlPr>
                          <a:rPr lang="en-US" b="1" i="1" smtClean="0">
                            <a:latin typeface="Cambria Math" panose="02040503050406030204" pitchFamily="18" charset="0"/>
                          </a:rPr>
                        </m:ctrlPr>
                      </m:sSubSupPr>
                      <m:e>
                        <m:r>
                          <a:rPr lang="en-US" b="1" i="1" smtClean="0">
                            <a:latin typeface="Cambria Math" panose="02040503050406030204" pitchFamily="18" charset="0"/>
                          </a:rPr>
                          <m:t>𝑿</m:t>
                        </m:r>
                      </m:e>
                      <m:sub>
                        <m:r>
                          <a:rPr lang="en-US" b="1" i="1" smtClean="0">
                            <a:latin typeface="Cambria Math" panose="02040503050406030204" pitchFamily="18" charset="0"/>
                          </a:rPr>
                          <m:t>𝟏</m:t>
                        </m:r>
                      </m:sub>
                      <m:sup>
                        <m:r>
                          <a:rPr lang="en-US" b="1" i="1" smtClean="0">
                            <a:latin typeface="Cambria Math" panose="02040503050406030204" pitchFamily="18" charset="0"/>
                          </a:rPr>
                          <m:t>𝟎</m:t>
                        </m:r>
                      </m:sup>
                    </m:sSubSup>
                  </m:oMath>
                </a14:m>
                <a:r>
                  <a:rPr lang="en-US" b="1" dirty="0"/>
                  <a:t> </a:t>
                </a:r>
                <a:r>
                  <a:rPr lang="en-US" dirty="0"/>
                  <a:t>is accompanied by a heavier neutral particle </a:t>
                </a:r>
                <a14:m>
                  <m:oMath xmlns:m="http://schemas.openxmlformats.org/officeDocument/2006/math">
                    <m:sSubSup>
                      <m:sSubSupPr>
                        <m:ctrlPr>
                          <a:rPr lang="en-US" b="1" i="1">
                            <a:latin typeface="Cambria Math" panose="02040503050406030204" pitchFamily="18" charset="0"/>
                          </a:rPr>
                        </m:ctrlPr>
                      </m:sSubSupPr>
                      <m:e>
                        <m:r>
                          <a:rPr lang="en-US" b="1" i="1">
                            <a:latin typeface="Cambria Math" panose="02040503050406030204" pitchFamily="18" charset="0"/>
                          </a:rPr>
                          <m:t>𝑿</m:t>
                        </m:r>
                      </m:e>
                      <m:sub>
                        <m:r>
                          <a:rPr lang="en-US" b="1" i="1" smtClean="0">
                            <a:latin typeface="Cambria Math" panose="02040503050406030204" pitchFamily="18" charset="0"/>
                          </a:rPr>
                          <m:t>𝟐</m:t>
                        </m:r>
                      </m:sub>
                      <m:sup>
                        <m:r>
                          <a:rPr lang="en-US" b="1" i="1">
                            <a:latin typeface="Cambria Math" panose="02040503050406030204" pitchFamily="18" charset="0"/>
                          </a:rPr>
                          <m:t>𝟎</m:t>
                        </m:r>
                      </m:sup>
                    </m:sSubSup>
                  </m:oMath>
                </a14:m>
                <a:r>
                  <a:rPr lang="en-US" dirty="0"/>
                  <a:t> that interacts via this weak force. Although the dark matter particle </a:t>
                </a:r>
                <a14:m>
                  <m:oMath xmlns:m="http://schemas.openxmlformats.org/officeDocument/2006/math">
                    <m:sSubSup>
                      <m:sSubSupPr>
                        <m:ctrlPr>
                          <a:rPr lang="en-US" b="1" i="1">
                            <a:latin typeface="Cambria Math" panose="02040503050406030204" pitchFamily="18" charset="0"/>
                          </a:rPr>
                        </m:ctrlPr>
                      </m:sSubSupPr>
                      <m:e>
                        <m:r>
                          <a:rPr lang="en-US" b="1" i="1">
                            <a:latin typeface="Cambria Math" panose="02040503050406030204" pitchFamily="18" charset="0"/>
                          </a:rPr>
                          <m:t>𝑿</m:t>
                        </m:r>
                      </m:e>
                      <m:sub>
                        <m:r>
                          <a:rPr lang="en-US" b="1" i="1">
                            <a:latin typeface="Cambria Math" panose="02040503050406030204" pitchFamily="18" charset="0"/>
                          </a:rPr>
                          <m:t>𝟏</m:t>
                        </m:r>
                      </m:sub>
                      <m:sup>
                        <m:r>
                          <a:rPr lang="en-US" b="1" i="1">
                            <a:latin typeface="Cambria Math" panose="02040503050406030204" pitchFamily="18" charset="0"/>
                          </a:rPr>
                          <m:t>𝟎</m:t>
                        </m:r>
                      </m:sup>
                    </m:sSubSup>
                  </m:oMath>
                </a14:m>
                <a:r>
                  <a:rPr lang="en-US" dirty="0"/>
                  <a:t> is itself undetectable, its presence may be revealed by requiring a large "missing" momentum in the detector, along with exploiting cascade decays of the </a:t>
                </a:r>
                <a14:m>
                  <m:oMath xmlns:m="http://schemas.openxmlformats.org/officeDocument/2006/math">
                    <m:sSubSup>
                      <m:sSubSupPr>
                        <m:ctrlPr>
                          <a:rPr lang="en-US" b="1" i="1">
                            <a:latin typeface="Cambria Math" panose="02040503050406030204" pitchFamily="18" charset="0"/>
                          </a:rPr>
                        </m:ctrlPr>
                      </m:sSubSupPr>
                      <m:e>
                        <m:r>
                          <a:rPr lang="en-US" b="1" i="1">
                            <a:latin typeface="Cambria Math" panose="02040503050406030204" pitchFamily="18" charset="0"/>
                          </a:rPr>
                          <m:t>𝑿</m:t>
                        </m:r>
                      </m:e>
                      <m:sub>
                        <m:r>
                          <a:rPr lang="en-US" b="1" i="1" smtClean="0">
                            <a:latin typeface="Cambria Math" panose="02040503050406030204" pitchFamily="18" charset="0"/>
                          </a:rPr>
                          <m:t>𝟐</m:t>
                        </m:r>
                      </m:sub>
                      <m:sup>
                        <m:r>
                          <a:rPr lang="en-US" b="1" i="1">
                            <a:latin typeface="Cambria Math" panose="02040503050406030204" pitchFamily="18" charset="0"/>
                          </a:rPr>
                          <m:t>𝟎</m:t>
                        </m:r>
                      </m:sup>
                    </m:sSubSup>
                  </m:oMath>
                </a14:m>
                <a:r>
                  <a:rPr lang="en-US" dirty="0"/>
                  <a:t> to </a:t>
                </a:r>
                <a14:m>
                  <m:oMath xmlns:m="http://schemas.openxmlformats.org/officeDocument/2006/math">
                    <m:sSubSup>
                      <m:sSubSupPr>
                        <m:ctrlPr>
                          <a:rPr lang="en-US" b="1" i="1">
                            <a:latin typeface="Cambria Math" panose="02040503050406030204" pitchFamily="18" charset="0"/>
                          </a:rPr>
                        </m:ctrlPr>
                      </m:sSubSupPr>
                      <m:e>
                        <m:r>
                          <a:rPr lang="en-US" b="1" i="1">
                            <a:latin typeface="Cambria Math" panose="02040503050406030204" pitchFamily="18" charset="0"/>
                          </a:rPr>
                          <m:t>𝑿</m:t>
                        </m:r>
                      </m:e>
                      <m:sub>
                        <m:r>
                          <a:rPr lang="en-US" b="1" i="1">
                            <a:latin typeface="Cambria Math" panose="02040503050406030204" pitchFamily="18" charset="0"/>
                          </a:rPr>
                          <m:t>𝟏</m:t>
                        </m:r>
                      </m:sub>
                      <m:sup>
                        <m:r>
                          <a:rPr lang="en-US" b="1" i="1">
                            <a:latin typeface="Cambria Math" panose="02040503050406030204" pitchFamily="18" charset="0"/>
                          </a:rPr>
                          <m:t>𝟎</m:t>
                        </m:r>
                      </m:sup>
                    </m:sSubSup>
                  </m:oMath>
                </a14:m>
                <a:r>
                  <a:rPr lang="en-US" dirty="0"/>
                  <a:t> and the measurable leptons that are released.</a:t>
                </a:r>
              </a:p>
            </p:txBody>
          </p:sp>
        </mc:Choice>
        <mc:Fallback xmlns="">
          <p:sp>
            <p:nvSpPr>
              <p:cNvPr id="10" name="Text Placeholder 9"/>
              <p:cNvSpPr>
                <a:spLocks noGrp="1" noRot="1" noChangeAspect="1" noMove="1" noResize="1" noEditPoints="1" noAdjustHandles="1" noChangeArrowheads="1" noChangeShapeType="1" noTextEdit="1"/>
              </p:cNvSpPr>
              <p:nvPr>
                <p:ph type="body" sz="quarter" idx="40"/>
              </p:nvPr>
            </p:nvSpPr>
            <p:spPr>
              <a:xfrm>
                <a:off x="1015675" y="6446403"/>
                <a:ext cx="13030197" cy="7791179"/>
              </a:xfrm>
              <a:blipFill>
                <a:blip r:embed="rId2"/>
                <a:stretch>
                  <a:fillRect l="-1591" t="-1329" r="-2480" b="-625"/>
                </a:stretch>
              </a:blipFill>
            </p:spPr>
            <p:txBody>
              <a:bodyPr/>
              <a:lstStyle/>
              <a:p>
                <a:r>
                  <a:rPr lang="en-US">
                    <a:noFill/>
                  </a:rPr>
                  <a:t> </a:t>
                </a:r>
              </a:p>
            </p:txBody>
          </p:sp>
        </mc:Fallback>
      </mc:AlternateContent>
      <p:sp>
        <p:nvSpPr>
          <p:cNvPr id="14" name="Text Placeholder 13"/>
          <p:cNvSpPr>
            <a:spLocks noGrp="1"/>
          </p:cNvSpPr>
          <p:nvPr>
            <p:ph type="body" sz="quarter" idx="50"/>
          </p:nvPr>
        </p:nvSpPr>
        <p:spPr>
          <a:xfrm>
            <a:off x="29568205" y="15415106"/>
            <a:ext cx="12752103" cy="7996054"/>
          </a:xfrm>
        </p:spPr>
        <p:txBody>
          <a:bodyPr/>
          <a:lstStyle/>
          <a:p>
            <a:r>
              <a:rPr lang="en-US" dirty="0"/>
              <a:t>After creating and applying the most useful cuts at differing GeV ranges, a notable pattern arose. For extremely low energies (0-2 GeV), position-based variables (such as </a:t>
            </a:r>
            <a:r>
              <a:rPr lang="en-US" b="1" dirty="0"/>
              <a:t>dxy</a:t>
            </a:r>
            <a:r>
              <a:rPr lang="en-US" dirty="0"/>
              <a:t> and </a:t>
            </a:r>
            <a:r>
              <a:rPr lang="en-US" b="1" dirty="0"/>
              <a:t>sip3d</a:t>
            </a:r>
            <a:r>
              <a:rPr lang="en-US" dirty="0"/>
              <a:t>) gave the best results when cut. Slightly larger energies (2-5 GeV) favored cuts on energy cluster and isolation variables (such as </a:t>
            </a:r>
            <a:r>
              <a:rPr lang="en-US" b="1" dirty="0"/>
              <a:t>mvaId</a:t>
            </a:r>
            <a:r>
              <a:rPr lang="en-US" dirty="0"/>
              <a:t> and </a:t>
            </a:r>
            <a:r>
              <a:rPr lang="en-US" b="1" dirty="0" err="1"/>
              <a:t>trkRelIso</a:t>
            </a:r>
            <a:r>
              <a:rPr lang="en-US" dirty="0"/>
              <a:t>). Ultimately, the final combination of cuts created slightly lowered the reconstruction efficiency while greatly lowering the fake rates (</a:t>
            </a:r>
            <a:r>
              <a:rPr lang="en-US" i="1" dirty="0"/>
              <a:t>see table below</a:t>
            </a:r>
            <a:r>
              <a:rPr lang="en-US" dirty="0"/>
              <a:t>). This new information contributes to the overall analysis of WIMP cascade decay data and is a promising investigation in this region of incredibly soft electron release.</a:t>
            </a:r>
          </a:p>
        </p:txBody>
      </p:sp>
      <mc:AlternateContent xmlns:mc="http://schemas.openxmlformats.org/markup-compatibility/2006" xmlns:a14="http://schemas.microsoft.com/office/drawing/2010/main">
        <mc:Choice Requires="a14">
          <p:sp>
            <p:nvSpPr>
              <p:cNvPr id="20" name="Text Placeholder 19"/>
              <p:cNvSpPr>
                <a:spLocks noGrp="1"/>
              </p:cNvSpPr>
              <p:nvPr>
                <p:ph type="body" sz="quarter" idx="54"/>
              </p:nvPr>
            </p:nvSpPr>
            <p:spPr>
              <a:xfrm>
                <a:off x="15300909" y="6387985"/>
                <a:ext cx="13148129" cy="10080956"/>
              </a:xfrm>
            </p:spPr>
            <p:txBody>
              <a:bodyPr>
                <a:noAutofit/>
              </a:bodyPr>
              <a:lstStyle/>
              <a:p>
                <a:r>
                  <a:rPr lang="en-US" dirty="0"/>
                  <a:t>Monte Carlo methods* are used to simulate the production and interaction of </a:t>
                </a:r>
                <a14:m>
                  <m:oMath xmlns:m="http://schemas.openxmlformats.org/officeDocument/2006/math">
                    <m:sSubSup>
                      <m:sSubSupPr>
                        <m:ctrlPr>
                          <a:rPr lang="en-US" b="1" i="1">
                            <a:latin typeface="Cambria Math" panose="02040503050406030204" pitchFamily="18" charset="0"/>
                          </a:rPr>
                        </m:ctrlPr>
                      </m:sSubSupPr>
                      <m:e>
                        <m:r>
                          <a:rPr lang="en-US" b="1" i="1">
                            <a:latin typeface="Cambria Math" panose="02040503050406030204" pitchFamily="18" charset="0"/>
                          </a:rPr>
                          <m:t>𝑿</m:t>
                        </m:r>
                      </m:e>
                      <m:sub>
                        <m:r>
                          <a:rPr lang="en-US" b="1" i="1">
                            <a:latin typeface="Cambria Math" panose="02040503050406030204" pitchFamily="18" charset="0"/>
                          </a:rPr>
                          <m:t>𝟏</m:t>
                        </m:r>
                      </m:sub>
                      <m:sup>
                        <m:r>
                          <a:rPr lang="en-US" b="1" i="1">
                            <a:latin typeface="Cambria Math" panose="02040503050406030204" pitchFamily="18" charset="0"/>
                          </a:rPr>
                          <m:t>𝟎</m:t>
                        </m:r>
                      </m:sup>
                    </m:sSubSup>
                    <m:r>
                      <a:rPr lang="en-US" b="1" i="1">
                        <a:latin typeface="Cambria Math" panose="02040503050406030204" pitchFamily="18" charset="0"/>
                      </a:rPr>
                      <m:t> </m:t>
                    </m:r>
                    <m:sSubSup>
                      <m:sSubSupPr>
                        <m:ctrlPr>
                          <a:rPr lang="en-US" b="1" i="1">
                            <a:latin typeface="Cambria Math" panose="02040503050406030204" pitchFamily="18" charset="0"/>
                          </a:rPr>
                        </m:ctrlPr>
                      </m:sSubSupPr>
                      <m:e>
                        <m:r>
                          <a:rPr lang="en-US" b="1" i="1">
                            <a:latin typeface="Cambria Math" panose="02040503050406030204" pitchFamily="18" charset="0"/>
                          </a:rPr>
                          <m:t>𝑿</m:t>
                        </m:r>
                      </m:e>
                      <m:sub>
                        <m:r>
                          <a:rPr lang="en-US" b="1" i="1">
                            <a:latin typeface="Cambria Math" panose="02040503050406030204" pitchFamily="18" charset="0"/>
                          </a:rPr>
                          <m:t>𝟐</m:t>
                        </m:r>
                      </m:sub>
                      <m:sup>
                        <m:r>
                          <a:rPr lang="en-US" b="1" i="1">
                            <a:latin typeface="Cambria Math" panose="02040503050406030204" pitchFamily="18" charset="0"/>
                          </a:rPr>
                          <m:t>𝟎</m:t>
                        </m:r>
                      </m:sup>
                    </m:sSubSup>
                  </m:oMath>
                </a14:m>
                <a:r>
                  <a:rPr lang="en-US" dirty="0"/>
                  <a:t> events in the detector, allowing the comparison of the electrons produced in the pp collision ("truth" electrons) with those reconstructed by CMS ("reconstructed" electrons). By matching truth and reconstructed electrons, the efficiency to identify electrons from </a:t>
                </a:r>
                <a14:m>
                  <m:oMath xmlns:m="http://schemas.openxmlformats.org/officeDocument/2006/math">
                    <m:sSubSup>
                      <m:sSubSupPr>
                        <m:ctrlPr>
                          <a:rPr lang="en-US" b="1" i="1">
                            <a:latin typeface="Cambria Math" panose="02040503050406030204" pitchFamily="18" charset="0"/>
                          </a:rPr>
                        </m:ctrlPr>
                      </m:sSubSupPr>
                      <m:e>
                        <m:r>
                          <a:rPr lang="en-US" b="1" i="1">
                            <a:latin typeface="Cambria Math" panose="02040503050406030204" pitchFamily="18" charset="0"/>
                          </a:rPr>
                          <m:t>𝑿</m:t>
                        </m:r>
                      </m:e>
                      <m:sub>
                        <m:r>
                          <a:rPr lang="en-US" b="1" i="1">
                            <a:latin typeface="Cambria Math" panose="02040503050406030204" pitchFamily="18" charset="0"/>
                          </a:rPr>
                          <m:t>𝟐</m:t>
                        </m:r>
                      </m:sub>
                      <m:sup>
                        <m:r>
                          <a:rPr lang="en-US" b="1" i="1">
                            <a:latin typeface="Cambria Math" panose="02040503050406030204" pitchFamily="18" charset="0"/>
                          </a:rPr>
                          <m:t>𝟎</m:t>
                        </m:r>
                      </m:sup>
                    </m:sSubSup>
                  </m:oMath>
                </a14:m>
                <a:r>
                  <a:rPr lang="en-US" dirty="0"/>
                  <a:t> decays can be measured. Furthermore, this allows measurement of the "fake rate": the number of electrons that are reconstructed but are not associated with a truth electron from an </a:t>
                </a:r>
                <a14:m>
                  <m:oMath xmlns:m="http://schemas.openxmlformats.org/officeDocument/2006/math">
                    <m:sSubSup>
                      <m:sSubSupPr>
                        <m:ctrlPr>
                          <a:rPr lang="en-US" b="1" i="1">
                            <a:latin typeface="Cambria Math" panose="02040503050406030204" pitchFamily="18" charset="0"/>
                          </a:rPr>
                        </m:ctrlPr>
                      </m:sSubSupPr>
                      <m:e>
                        <m:r>
                          <a:rPr lang="en-US" b="1" i="1">
                            <a:latin typeface="Cambria Math" panose="02040503050406030204" pitchFamily="18" charset="0"/>
                          </a:rPr>
                          <m:t>𝑿</m:t>
                        </m:r>
                      </m:e>
                      <m:sub>
                        <m:r>
                          <a:rPr lang="en-US" b="1" i="1">
                            <a:latin typeface="Cambria Math" panose="02040503050406030204" pitchFamily="18" charset="0"/>
                          </a:rPr>
                          <m:t>𝟐</m:t>
                        </m:r>
                      </m:sub>
                      <m:sup>
                        <m:r>
                          <a:rPr lang="en-US" b="1" i="1">
                            <a:latin typeface="Cambria Math" panose="02040503050406030204" pitchFamily="18" charset="0"/>
                          </a:rPr>
                          <m:t>𝟎</m:t>
                        </m:r>
                      </m:sup>
                    </m:sSubSup>
                  </m:oMath>
                </a14:m>
                <a:r>
                  <a:rPr lang="en-US" dirty="0"/>
                  <a:t> decay. The purity of the reconstructed electron sample is enhanced by selecting only those electrons with signal-like characteristics, reducing the fake rate at the expense of small reductions in efficiency.</a:t>
                </a:r>
                <a:r>
                  <a:rPr lang="en-US" dirty="0">
                    <a:latin typeface="Helvetica" panose="020B0604020202020204" pitchFamily="34" charset="0"/>
                    <a:cs typeface="Helvetica" panose="020B0604020202020204" pitchFamily="34" charset="0"/>
                  </a:rPr>
                  <a:t> This is desirable, because situations of low electron energy will already have low efficiency, as well as having high fake rates.</a:t>
                </a:r>
              </a:p>
            </p:txBody>
          </p:sp>
        </mc:Choice>
        <mc:Fallback xmlns="">
          <p:sp>
            <p:nvSpPr>
              <p:cNvPr id="20" name="Text Placeholder 19"/>
              <p:cNvSpPr>
                <a:spLocks noGrp="1" noRot="1" noChangeAspect="1" noMove="1" noResize="1" noEditPoints="1" noAdjustHandles="1" noChangeArrowheads="1" noChangeShapeType="1" noTextEdit="1"/>
              </p:cNvSpPr>
              <p:nvPr>
                <p:ph type="body" sz="quarter" idx="54"/>
              </p:nvPr>
            </p:nvSpPr>
            <p:spPr>
              <a:xfrm>
                <a:off x="15300909" y="6387985"/>
                <a:ext cx="13148129" cy="10080956"/>
              </a:xfrm>
              <a:blipFill>
                <a:blip r:embed="rId3"/>
                <a:stretch>
                  <a:fillRect l="-1576" t="-1028" r="-2086" b="-1572"/>
                </a:stretch>
              </a:blipFill>
            </p:spPr>
            <p:txBody>
              <a:bodyPr/>
              <a:lstStyle/>
              <a:p>
                <a:r>
                  <a:rPr lang="en-US">
                    <a:noFill/>
                  </a:rPr>
                  <a:t> </a:t>
                </a:r>
              </a:p>
            </p:txBody>
          </p:sp>
        </mc:Fallback>
      </mc:AlternateContent>
      <p:sp>
        <p:nvSpPr>
          <p:cNvPr id="21" name="Text Placeholder 20"/>
          <p:cNvSpPr>
            <a:spLocks noGrp="1"/>
          </p:cNvSpPr>
          <p:nvPr>
            <p:ph type="body" sz="quarter" idx="56"/>
          </p:nvPr>
        </p:nvSpPr>
        <p:spPr>
          <a:xfrm>
            <a:off x="15312570" y="5380174"/>
            <a:ext cx="13030200" cy="1103464"/>
          </a:xfrm>
        </p:spPr>
        <p:txBody>
          <a:bodyPr/>
          <a:lstStyle/>
          <a:p>
            <a:r>
              <a:rPr lang="en-US" dirty="0"/>
              <a:t>Method</a:t>
            </a:r>
          </a:p>
        </p:txBody>
      </p:sp>
      <p:sp>
        <p:nvSpPr>
          <p:cNvPr id="22" name="Text Placeholder 21"/>
          <p:cNvSpPr>
            <a:spLocks noGrp="1"/>
          </p:cNvSpPr>
          <p:nvPr>
            <p:ph type="body" sz="quarter" idx="57"/>
          </p:nvPr>
        </p:nvSpPr>
        <p:spPr>
          <a:xfrm>
            <a:off x="29568205" y="14354906"/>
            <a:ext cx="13030200" cy="1103464"/>
          </a:xfrm>
        </p:spPr>
        <p:txBody>
          <a:bodyPr/>
          <a:lstStyle/>
          <a:p>
            <a:r>
              <a:rPr lang="en-US" dirty="0"/>
              <a:t>Results</a:t>
            </a:r>
          </a:p>
        </p:txBody>
      </p:sp>
      <p:cxnSp>
        <p:nvCxnSpPr>
          <p:cNvPr id="25" name="Straight Connector 24"/>
          <p:cNvCxnSpPr/>
          <p:nvPr/>
        </p:nvCxnSpPr>
        <p:spPr>
          <a:xfrm>
            <a:off x="1344876" y="31825526"/>
            <a:ext cx="13030204" cy="0"/>
          </a:xfrm>
          <a:prstGeom prst="line">
            <a:avLst/>
          </a:prstGeom>
          <a:ln w="76200" cmpd="sng">
            <a:solidFill>
              <a:srgbClr val="004C97"/>
            </a:solidFill>
          </a:ln>
          <a:effectLst/>
        </p:spPr>
        <p:style>
          <a:lnRef idx="2">
            <a:schemeClr val="accent1"/>
          </a:lnRef>
          <a:fillRef idx="0">
            <a:schemeClr val="accent1"/>
          </a:fillRef>
          <a:effectRef idx="1">
            <a:schemeClr val="accent1"/>
          </a:effectRef>
          <a:fontRef idx="minor">
            <a:schemeClr val="tx1"/>
          </a:fontRef>
        </p:style>
      </p:cxnSp>
      <p:pic>
        <p:nvPicPr>
          <p:cNvPr id="28" name="Picture 27">
            <a:extLst>
              <a:ext uri="{FF2B5EF4-FFF2-40B4-BE49-F238E27FC236}">
                <a16:creationId xmlns:a16="http://schemas.microsoft.com/office/drawing/2014/main" id="{3D7998C1-0C59-4BE0-AF4E-8320FDED1496}"/>
              </a:ext>
            </a:extLst>
          </p:cNvPr>
          <p:cNvPicPr>
            <a:picLocks noChangeAspect="1"/>
          </p:cNvPicPr>
          <p:nvPr/>
        </p:nvPicPr>
        <p:blipFill>
          <a:blip r:embed="rId4"/>
          <a:stretch>
            <a:fillRect/>
          </a:stretch>
        </p:blipFill>
        <p:spPr>
          <a:xfrm>
            <a:off x="1606910" y="20046629"/>
            <a:ext cx="7125821" cy="4874209"/>
          </a:xfrm>
          <a:prstGeom prst="rect">
            <a:avLst/>
          </a:prstGeom>
        </p:spPr>
      </p:pic>
      <mc:AlternateContent xmlns:mc="http://schemas.openxmlformats.org/markup-compatibility/2006" xmlns:a14="http://schemas.microsoft.com/office/drawing/2010/main">
        <mc:Choice Requires="a14">
          <p:sp>
            <p:nvSpPr>
              <p:cNvPr id="29" name="Text Placeholder 9">
                <a:extLst>
                  <a:ext uri="{FF2B5EF4-FFF2-40B4-BE49-F238E27FC236}">
                    <a16:creationId xmlns:a16="http://schemas.microsoft.com/office/drawing/2014/main" id="{5E166FB1-7A95-4482-B52C-97D765336A9E}"/>
                  </a:ext>
                </a:extLst>
              </p:cNvPr>
              <p:cNvSpPr txBox="1">
                <a:spLocks/>
              </p:cNvSpPr>
              <p:nvPr/>
            </p:nvSpPr>
            <p:spPr>
              <a:xfrm>
                <a:off x="1056937" y="26712031"/>
                <a:ext cx="13030200" cy="4364434"/>
              </a:xfrm>
              <a:prstGeom prst="rect">
                <a:avLst/>
              </a:prstGeom>
            </p:spPr>
            <p:txBody>
              <a:bodyPr vert="horz" lIns="102989" tIns="51494" rIns="102989" bIns="51494"/>
              <a:lstStyle>
                <a:lvl1pPr marL="0" indent="0" algn="l" defTabSz="514944" rtl="0" eaLnBrk="1" latinLnBrk="0" hangingPunct="1">
                  <a:spcBef>
                    <a:spcPct val="20000"/>
                  </a:spcBef>
                  <a:buFontTx/>
                  <a:buNone/>
                  <a:defRPr sz="4000" kern="1200" baseline="0">
                    <a:solidFill>
                      <a:schemeClr val="tx1"/>
                    </a:solidFill>
                    <a:latin typeface="Helvetica"/>
                    <a:ea typeface="+mn-ea"/>
                    <a:cs typeface="+mn-cs"/>
                  </a:defRPr>
                </a:lvl1pPr>
                <a:lvl2pPr marL="514944" indent="0" algn="l" defTabSz="514944" rtl="0" eaLnBrk="1" latinLnBrk="0" hangingPunct="1">
                  <a:spcBef>
                    <a:spcPct val="20000"/>
                  </a:spcBef>
                  <a:buFontTx/>
                  <a:buNone/>
                  <a:defRPr sz="4500" kern="1200" baseline="0">
                    <a:solidFill>
                      <a:schemeClr val="tx1"/>
                    </a:solidFill>
                    <a:latin typeface=""/>
                    <a:ea typeface="+mn-ea"/>
                    <a:cs typeface="+mn-cs"/>
                  </a:defRPr>
                </a:lvl2pPr>
                <a:lvl3pPr marL="1029889" indent="0" algn="l" defTabSz="514944" rtl="0" eaLnBrk="1" latinLnBrk="0" hangingPunct="1">
                  <a:spcBef>
                    <a:spcPct val="20000"/>
                  </a:spcBef>
                  <a:buFontTx/>
                  <a:buNone/>
                  <a:defRPr sz="4500" kern="1200" baseline="0">
                    <a:solidFill>
                      <a:schemeClr val="tx1"/>
                    </a:solidFill>
                    <a:latin typeface=""/>
                    <a:ea typeface="+mn-ea"/>
                    <a:cs typeface="+mn-cs"/>
                  </a:defRPr>
                </a:lvl3pPr>
                <a:lvl4pPr marL="1544833" indent="0" algn="l" defTabSz="514944" rtl="0" eaLnBrk="1" latinLnBrk="0" hangingPunct="1">
                  <a:spcBef>
                    <a:spcPct val="20000"/>
                  </a:spcBef>
                  <a:buFontTx/>
                  <a:buNone/>
                  <a:defRPr sz="4500" kern="1200" baseline="0">
                    <a:solidFill>
                      <a:schemeClr val="tx1"/>
                    </a:solidFill>
                    <a:latin typeface=""/>
                    <a:ea typeface="+mn-ea"/>
                    <a:cs typeface="+mn-cs"/>
                  </a:defRPr>
                </a:lvl4pPr>
                <a:lvl5pPr marL="2059777" indent="0" algn="l" defTabSz="514944" rtl="0" eaLnBrk="1" latinLnBrk="0" hangingPunct="1">
                  <a:spcBef>
                    <a:spcPct val="20000"/>
                  </a:spcBef>
                  <a:buFontTx/>
                  <a:buNone/>
                  <a:defRPr sz="4500" kern="1200" baseline="0">
                    <a:solidFill>
                      <a:schemeClr val="tx1"/>
                    </a:solidFill>
                    <a:latin typeface=""/>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fontAlgn="auto">
                  <a:spcAft>
                    <a:spcPts val="0"/>
                  </a:spcAft>
                </a:pPr>
                <a:r>
                  <a:rPr lang="en-US" dirty="0">
                    <a:solidFill>
                      <a:schemeClr val="tx1"/>
                    </a:solidFill>
                    <a:latin typeface="Helvetica" panose="020B0604020202020204" pitchFamily="34" charset="0"/>
                    <a:cs typeface="Helvetica" panose="020B0604020202020204" pitchFamily="34" charset="0"/>
                  </a:rPr>
                  <a:t>The energy from these </a:t>
                </a:r>
                <a14:m>
                  <m:oMath xmlns:m="http://schemas.openxmlformats.org/officeDocument/2006/math">
                    <m:r>
                      <a:rPr lang="en-US" i="1">
                        <a:solidFill>
                          <a:schemeClr val="tx1"/>
                        </a:solidFill>
                        <a:latin typeface="Cambria Math" panose="02040503050406030204" pitchFamily="18" charset="0"/>
                      </a:rPr>
                      <m:t>𝑿</m:t>
                    </m:r>
                  </m:oMath>
                </a14:m>
                <a:r>
                  <a:rPr lang="en-US" dirty="0">
                    <a:solidFill>
                      <a:schemeClr val="tx1"/>
                    </a:solidFill>
                    <a:latin typeface="Helvetica" panose="020B0604020202020204" pitchFamily="34" charset="0"/>
                    <a:cs typeface="Helvetica" panose="020B0604020202020204" pitchFamily="34" charset="0"/>
                  </a:rPr>
                  <a:t> particle decays, which depend on the mass difference of the </a:t>
                </a:r>
                <a14:m>
                  <m:oMath xmlns:m="http://schemas.openxmlformats.org/officeDocument/2006/math">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𝑿</m:t>
                        </m:r>
                      </m:e>
                      <m:sub>
                        <m:r>
                          <a:rPr lang="en-US" i="1">
                            <a:solidFill>
                              <a:schemeClr val="tx1"/>
                            </a:solidFill>
                            <a:latin typeface="Cambria Math" panose="02040503050406030204" pitchFamily="18" charset="0"/>
                          </a:rPr>
                          <m:t>𝟏</m:t>
                        </m:r>
                      </m:sub>
                      <m:sup>
                        <m:r>
                          <a:rPr lang="en-US" i="1">
                            <a:solidFill>
                              <a:schemeClr val="tx1"/>
                            </a:solidFill>
                            <a:latin typeface="Cambria Math" panose="02040503050406030204" pitchFamily="18" charset="0"/>
                          </a:rPr>
                          <m:t>𝟎</m:t>
                        </m:r>
                      </m:sup>
                    </m:sSubSup>
                  </m:oMath>
                </a14:m>
                <a:r>
                  <a:rPr lang="en-US" dirty="0">
                    <a:solidFill>
                      <a:schemeClr val="tx1"/>
                    </a:solidFill>
                    <a:latin typeface="Helvetica" panose="020B0604020202020204" pitchFamily="34" charset="0"/>
                    <a:cs typeface="Helvetica" panose="020B0604020202020204" pitchFamily="34" charset="0"/>
                  </a:rPr>
                  <a:t> and </a:t>
                </a:r>
                <a14:m>
                  <m:oMath xmlns:m="http://schemas.openxmlformats.org/officeDocument/2006/math">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𝑿</m:t>
                        </m:r>
                      </m:e>
                      <m:sub>
                        <m:r>
                          <a:rPr lang="en-US" i="1">
                            <a:solidFill>
                              <a:schemeClr val="tx1"/>
                            </a:solidFill>
                            <a:latin typeface="Cambria Math" panose="02040503050406030204" pitchFamily="18" charset="0"/>
                          </a:rPr>
                          <m:t>2</m:t>
                        </m:r>
                      </m:sub>
                      <m:sup>
                        <m:r>
                          <a:rPr lang="en-US" i="1">
                            <a:solidFill>
                              <a:schemeClr val="tx1"/>
                            </a:solidFill>
                            <a:latin typeface="Cambria Math" panose="02040503050406030204" pitchFamily="18" charset="0"/>
                          </a:rPr>
                          <m:t>𝟎</m:t>
                        </m:r>
                      </m:sup>
                    </m:sSubSup>
                  </m:oMath>
                </a14:m>
                <a:r>
                  <a:rPr lang="en-US" dirty="0">
                    <a:solidFill>
                      <a:schemeClr val="tx1"/>
                    </a:solidFill>
                    <a:latin typeface="Helvetica" panose="020B0604020202020204" pitchFamily="34" charset="0"/>
                    <a:cs typeface="Helvetica" panose="020B0604020202020204" pitchFamily="34" charset="0"/>
                  </a:rPr>
                  <a:t> particle, have been well analyzed in studies of large mass splittings. This study focuses on the experimentally-challenging low energy instances of decay (</a:t>
                </a:r>
                <a14:m>
                  <m:oMath xmlns:m="http://schemas.openxmlformats.org/officeDocument/2006/math">
                    <m:r>
                      <a:rPr lang="en-US" b="0" i="0" smtClean="0">
                        <a:solidFill>
                          <a:schemeClr val="tx1"/>
                        </a:solidFill>
                        <a:latin typeface="Cambria Math" panose="02040503050406030204" pitchFamily="18" charset="0"/>
                        <a:ea typeface="Cambria Math" panose="02040503050406030204" pitchFamily="18" charset="0"/>
                      </a:rPr>
                      <m:t>≤</m:t>
                    </m:r>
                  </m:oMath>
                </a14:m>
                <a:r>
                  <a:rPr lang="en-US" dirty="0">
                    <a:solidFill>
                      <a:schemeClr val="tx1"/>
                    </a:solidFill>
                    <a:latin typeface="Helvetica" panose="020B0604020202020204" pitchFamily="34" charset="0"/>
                    <a:cs typeface="Helvetica" panose="020B0604020202020204" pitchFamily="34" charset="0"/>
                  </a:rPr>
                  <a:t> 3 GeV). This requires excellent identification of very low-energy electrons given off by the WIMPs using the CMS detector.</a:t>
                </a:r>
              </a:p>
            </p:txBody>
          </p:sp>
        </mc:Choice>
        <mc:Fallback xmlns="">
          <p:sp>
            <p:nvSpPr>
              <p:cNvPr id="29" name="Text Placeholder 9">
                <a:extLst>
                  <a:ext uri="{FF2B5EF4-FFF2-40B4-BE49-F238E27FC236}">
                    <a16:creationId xmlns:a16="http://schemas.microsoft.com/office/drawing/2014/main" id="{5E166FB1-7A95-4482-B52C-97D765336A9E}"/>
                  </a:ext>
                </a:extLst>
              </p:cNvPr>
              <p:cNvSpPr txBox="1">
                <a:spLocks noRot="1" noChangeAspect="1" noMove="1" noResize="1" noEditPoints="1" noAdjustHandles="1" noChangeArrowheads="1" noChangeShapeType="1" noTextEdit="1"/>
              </p:cNvSpPr>
              <p:nvPr/>
            </p:nvSpPr>
            <p:spPr>
              <a:xfrm>
                <a:off x="1056937" y="26712031"/>
                <a:ext cx="13030200" cy="4364434"/>
              </a:xfrm>
              <a:prstGeom prst="rect">
                <a:avLst/>
              </a:prstGeom>
              <a:blipFill>
                <a:blip r:embed="rId5"/>
                <a:stretch>
                  <a:fillRect l="-1543" t="-2374" r="-2666" b="-6983"/>
                </a:stretch>
              </a:blipFill>
            </p:spPr>
            <p:txBody>
              <a:bodyPr/>
              <a:lstStyle/>
              <a:p>
                <a:r>
                  <a:rPr lang="en-US">
                    <a:noFill/>
                  </a:rPr>
                  <a:t> </a:t>
                </a:r>
              </a:p>
            </p:txBody>
          </p:sp>
        </mc:Fallback>
      </mc:AlternateContent>
      <p:sp>
        <p:nvSpPr>
          <p:cNvPr id="30" name="Text Placeholder 8">
            <a:extLst>
              <a:ext uri="{FF2B5EF4-FFF2-40B4-BE49-F238E27FC236}">
                <a16:creationId xmlns:a16="http://schemas.microsoft.com/office/drawing/2014/main" id="{7DFE3A58-8E8A-42A0-8999-6575ED8829B3}"/>
              </a:ext>
            </a:extLst>
          </p:cNvPr>
          <p:cNvSpPr txBox="1">
            <a:spLocks/>
          </p:cNvSpPr>
          <p:nvPr/>
        </p:nvSpPr>
        <p:spPr>
          <a:xfrm>
            <a:off x="1056937" y="25633703"/>
            <a:ext cx="13030200" cy="1103464"/>
          </a:xfrm>
          <a:prstGeom prst="rect">
            <a:avLst/>
          </a:prstGeom>
        </p:spPr>
        <p:txBody>
          <a:bodyPr vert="horz" lIns="102989" tIns="51494" rIns="102989" bIns="51494" anchor="ctr" anchorCtr="0"/>
          <a:lstStyle>
            <a:lvl1pPr marL="0" indent="0" algn="l" defTabSz="514944" rtl="0" eaLnBrk="1" latinLnBrk="0" hangingPunct="1">
              <a:spcBef>
                <a:spcPct val="20000"/>
              </a:spcBef>
              <a:buFontTx/>
              <a:buNone/>
              <a:defRPr sz="5000" b="1" i="0" kern="1200" baseline="0">
                <a:solidFill>
                  <a:srgbClr val="004C97"/>
                </a:solidFill>
                <a:latin typeface="Helvetica"/>
                <a:ea typeface="+mn-ea"/>
                <a:cs typeface="+mn-cs"/>
              </a:defRPr>
            </a:lvl1pPr>
            <a:lvl2pPr marL="0" indent="0" algn="l" defTabSz="514944" rtl="0" eaLnBrk="1" latinLnBrk="0" hangingPunct="1">
              <a:spcBef>
                <a:spcPct val="20000"/>
              </a:spcBef>
              <a:buFontTx/>
              <a:buNone/>
              <a:defRPr sz="4500" b="0" i="0" kern="1200" baseline="0">
                <a:solidFill>
                  <a:schemeClr val="tx1"/>
                </a:solidFill>
                <a:latin typeface="Helvetica"/>
                <a:ea typeface="+mn-ea"/>
                <a:cs typeface="+mn-cs"/>
              </a:defRPr>
            </a:lvl2pPr>
            <a:lvl3pPr marL="0" indent="0" algn="l" defTabSz="514944" rtl="0" eaLnBrk="1" latinLnBrk="0" hangingPunct="1">
              <a:spcBef>
                <a:spcPct val="20000"/>
              </a:spcBef>
              <a:buFontTx/>
              <a:buNone/>
              <a:defRPr sz="6800" b="1" i="0" kern="1200" baseline="0">
                <a:solidFill>
                  <a:srgbClr val="004C97"/>
                </a:solidFill>
                <a:latin typeface="Helvetica"/>
                <a:ea typeface="+mn-ea"/>
                <a:cs typeface="+mn-cs"/>
              </a:defRPr>
            </a:lvl3pPr>
            <a:lvl4pPr marL="0" indent="0" algn="l" defTabSz="514944" rtl="0" eaLnBrk="1" latinLnBrk="0" hangingPunct="1">
              <a:spcBef>
                <a:spcPct val="20000"/>
              </a:spcBef>
              <a:buFontTx/>
              <a:buNone/>
              <a:defRPr sz="6800" b="1" i="0" kern="1200" baseline="0">
                <a:solidFill>
                  <a:srgbClr val="004C97"/>
                </a:solidFill>
                <a:latin typeface="Helvetica"/>
                <a:ea typeface="+mn-ea"/>
                <a:cs typeface="+mn-cs"/>
              </a:defRPr>
            </a:lvl4pPr>
            <a:lvl5pPr marL="0" indent="0" algn="l" defTabSz="514944" rtl="0" eaLnBrk="1" latinLnBrk="0" hangingPunct="1">
              <a:spcBef>
                <a:spcPct val="20000"/>
              </a:spcBef>
              <a:buFontTx/>
              <a:buNone/>
              <a:defRPr sz="6800" b="1" i="0" kern="1200" baseline="0">
                <a:solidFill>
                  <a:srgbClr val="004C97"/>
                </a:solidFill>
                <a:latin typeface="Helvetica"/>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fontAlgn="auto">
              <a:spcAft>
                <a:spcPts val="0"/>
              </a:spcAft>
            </a:pPr>
            <a:r>
              <a:rPr lang="en-US" dirty="0"/>
              <a:t>Goal</a:t>
            </a:r>
          </a:p>
        </p:txBody>
      </p:sp>
      <p:pic>
        <p:nvPicPr>
          <p:cNvPr id="2" name="Picture 1">
            <a:extLst>
              <a:ext uri="{FF2B5EF4-FFF2-40B4-BE49-F238E27FC236}">
                <a16:creationId xmlns:a16="http://schemas.microsoft.com/office/drawing/2014/main" id="{253FBA82-E235-43C2-9067-F62F762CBB8F}"/>
              </a:ext>
            </a:extLst>
          </p:cNvPr>
          <p:cNvPicPr>
            <a:picLocks noChangeAspect="1"/>
          </p:cNvPicPr>
          <p:nvPr/>
        </p:nvPicPr>
        <p:blipFill>
          <a:blip r:embed="rId6"/>
          <a:stretch>
            <a:fillRect/>
          </a:stretch>
        </p:blipFill>
        <p:spPr>
          <a:xfrm>
            <a:off x="7859978" y="32696830"/>
            <a:ext cx="1940058" cy="1556310"/>
          </a:xfrm>
          <a:prstGeom prst="rect">
            <a:avLst/>
          </a:prstGeom>
        </p:spPr>
      </p:pic>
      <p:pic>
        <p:nvPicPr>
          <p:cNvPr id="8" name="Picture 7">
            <a:extLst>
              <a:ext uri="{FF2B5EF4-FFF2-40B4-BE49-F238E27FC236}">
                <a16:creationId xmlns:a16="http://schemas.microsoft.com/office/drawing/2014/main" id="{16429335-AA6B-4E3E-8357-156153C6A8A7}"/>
              </a:ext>
            </a:extLst>
          </p:cNvPr>
          <p:cNvPicPr>
            <a:picLocks noChangeAspect="1"/>
          </p:cNvPicPr>
          <p:nvPr/>
        </p:nvPicPr>
        <p:blipFill>
          <a:blip r:embed="rId7"/>
          <a:stretch>
            <a:fillRect/>
          </a:stretch>
        </p:blipFill>
        <p:spPr>
          <a:xfrm>
            <a:off x="4881572" y="32633584"/>
            <a:ext cx="1556312" cy="1556312"/>
          </a:xfrm>
          <a:prstGeom prst="rect">
            <a:avLst/>
          </a:prstGeom>
        </p:spPr>
      </p:pic>
      <p:pic>
        <p:nvPicPr>
          <p:cNvPr id="44" name="Picture 43">
            <a:extLst>
              <a:ext uri="{FF2B5EF4-FFF2-40B4-BE49-F238E27FC236}">
                <a16:creationId xmlns:a16="http://schemas.microsoft.com/office/drawing/2014/main" id="{BD683B18-D4DB-4EB0-83AB-29D72764A1A3}"/>
              </a:ext>
            </a:extLst>
          </p:cNvPr>
          <p:cNvPicPr>
            <a:picLocks noChangeAspect="1"/>
          </p:cNvPicPr>
          <p:nvPr/>
        </p:nvPicPr>
        <p:blipFill>
          <a:blip r:embed="rId8"/>
          <a:stretch>
            <a:fillRect/>
          </a:stretch>
        </p:blipFill>
        <p:spPr>
          <a:xfrm>
            <a:off x="1868362" y="32685629"/>
            <a:ext cx="1591117" cy="1556311"/>
          </a:xfrm>
          <a:prstGeom prst="rect">
            <a:avLst/>
          </a:prstGeom>
        </p:spPr>
      </p:pic>
      <mc:AlternateContent xmlns:mc="http://schemas.openxmlformats.org/markup-compatibility/2006" xmlns:a14="http://schemas.microsoft.com/office/drawing/2010/main">
        <mc:Choice Requires="a14">
          <p:sp>
            <p:nvSpPr>
              <p:cNvPr id="49" name="Text Placeholder 17">
                <a:extLst>
                  <a:ext uri="{FF2B5EF4-FFF2-40B4-BE49-F238E27FC236}">
                    <a16:creationId xmlns:a16="http://schemas.microsoft.com/office/drawing/2014/main" id="{21C9BC2D-29BF-4F41-9D9F-BFDCF311F8F8}"/>
                  </a:ext>
                </a:extLst>
              </p:cNvPr>
              <p:cNvSpPr txBox="1">
                <a:spLocks/>
              </p:cNvSpPr>
              <p:nvPr/>
            </p:nvSpPr>
            <p:spPr>
              <a:xfrm>
                <a:off x="9278555" y="15275122"/>
                <a:ext cx="4687536" cy="2285498"/>
              </a:xfrm>
              <a:prstGeom prst="rect">
                <a:avLst/>
              </a:prstGeom>
              <a:noFill/>
            </p:spPr>
            <p:txBody>
              <a:bodyPr vert="horz" lIns="0" tIns="308967" rIns="308967" bIns="308967"/>
              <a:lstStyle>
                <a:lvl1pPr marL="0" indent="0" algn="l" defTabSz="514944" rtl="0" eaLnBrk="1" latinLnBrk="0" hangingPunct="1">
                  <a:spcBef>
                    <a:spcPct val="20000"/>
                  </a:spcBef>
                  <a:buFontTx/>
                  <a:buNone/>
                  <a:defRPr sz="2400" b="1" i="0" kern="1200" baseline="0">
                    <a:solidFill>
                      <a:srgbClr val="004C97"/>
                    </a:solidFill>
                    <a:latin typeface="Helvetica"/>
                    <a:ea typeface="+mn-ea"/>
                    <a:cs typeface="+mn-cs"/>
                  </a:defRPr>
                </a:lvl1pPr>
                <a:lvl2pPr marL="514944" indent="0" algn="l" defTabSz="514944" rtl="0" eaLnBrk="1" latinLnBrk="0" hangingPunct="1">
                  <a:spcBef>
                    <a:spcPct val="20000"/>
                  </a:spcBef>
                  <a:buFontTx/>
                  <a:buNone/>
                  <a:defRPr sz="2700" b="1" i="0" kern="1200" baseline="0">
                    <a:solidFill>
                      <a:schemeClr val="bg1"/>
                    </a:solidFill>
                    <a:latin typeface="Helvetica"/>
                    <a:ea typeface="+mn-ea"/>
                    <a:cs typeface="+mn-cs"/>
                  </a:defRPr>
                </a:lvl2pPr>
                <a:lvl3pPr marL="1029889" indent="0" algn="l" defTabSz="514944" rtl="0" eaLnBrk="1" latinLnBrk="0" hangingPunct="1">
                  <a:spcBef>
                    <a:spcPct val="20000"/>
                  </a:spcBef>
                  <a:buFontTx/>
                  <a:buNone/>
                  <a:defRPr sz="2700" b="1" i="0" kern="1200" baseline="0">
                    <a:solidFill>
                      <a:schemeClr val="bg1"/>
                    </a:solidFill>
                    <a:latin typeface="Helvetica"/>
                    <a:ea typeface="+mn-ea"/>
                    <a:cs typeface="+mn-cs"/>
                  </a:defRPr>
                </a:lvl3pPr>
                <a:lvl4pPr marL="1544833" indent="0" algn="l" defTabSz="514944" rtl="0" eaLnBrk="1" latinLnBrk="0" hangingPunct="1">
                  <a:spcBef>
                    <a:spcPct val="20000"/>
                  </a:spcBef>
                  <a:buFontTx/>
                  <a:buNone/>
                  <a:defRPr sz="2700" b="1" i="0" kern="1200" baseline="0">
                    <a:solidFill>
                      <a:schemeClr val="bg1"/>
                    </a:solidFill>
                    <a:latin typeface="Helvetica"/>
                    <a:ea typeface="+mn-ea"/>
                    <a:cs typeface="+mn-cs"/>
                  </a:defRPr>
                </a:lvl4pPr>
                <a:lvl5pPr marL="2059777" indent="0" algn="l" defTabSz="514944" rtl="0" eaLnBrk="1" latinLnBrk="0" hangingPunct="1">
                  <a:spcBef>
                    <a:spcPct val="20000"/>
                  </a:spcBef>
                  <a:buFontTx/>
                  <a:buNone/>
                  <a:defRPr sz="2700" b="1" i="0" kern="1200" baseline="0">
                    <a:solidFill>
                      <a:schemeClr val="bg1"/>
                    </a:solidFill>
                    <a:latin typeface="Helvetica"/>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fontAlgn="auto">
                  <a:spcAft>
                    <a:spcPts val="0"/>
                  </a:spcAft>
                </a:pPr>
                <a:r>
                  <a:rPr lang="en-US" dirty="0"/>
                  <a:t>Feynman Diagram of quarks annihilating to form a Z boson resulting in the decay and production of the </a:t>
                </a:r>
                <a14:m>
                  <m:oMath xmlns:m="http://schemas.openxmlformats.org/officeDocument/2006/math">
                    <m:r>
                      <a:rPr lang="en-US" b="1" i="1">
                        <a:latin typeface="Cambria Math" panose="02040503050406030204" pitchFamily="18" charset="0"/>
                      </a:rPr>
                      <m:t>𝑿</m:t>
                    </m:r>
                  </m:oMath>
                </a14:m>
                <a:r>
                  <a:rPr lang="en-US" dirty="0"/>
                  <a:t> particle with its released electrons.</a:t>
                </a:r>
              </a:p>
            </p:txBody>
          </p:sp>
        </mc:Choice>
        <mc:Fallback xmlns="">
          <p:sp>
            <p:nvSpPr>
              <p:cNvPr id="49" name="Text Placeholder 17">
                <a:extLst>
                  <a:ext uri="{FF2B5EF4-FFF2-40B4-BE49-F238E27FC236}">
                    <a16:creationId xmlns:a16="http://schemas.microsoft.com/office/drawing/2014/main" id="{21C9BC2D-29BF-4F41-9D9F-BFDCF311F8F8}"/>
                  </a:ext>
                </a:extLst>
              </p:cNvPr>
              <p:cNvSpPr txBox="1">
                <a:spLocks noRot="1" noChangeAspect="1" noMove="1" noResize="1" noEditPoints="1" noAdjustHandles="1" noChangeArrowheads="1" noChangeShapeType="1" noTextEdit="1"/>
              </p:cNvSpPr>
              <p:nvPr/>
            </p:nvSpPr>
            <p:spPr>
              <a:xfrm>
                <a:off x="9278555" y="15275122"/>
                <a:ext cx="4687536" cy="2285498"/>
              </a:xfrm>
              <a:prstGeom prst="rect">
                <a:avLst/>
              </a:prstGeom>
              <a:blipFill>
                <a:blip r:embed="rId9"/>
                <a:stretch>
                  <a:fillRect l="-3901" b="-18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 Placeholder 18">
                <a:extLst>
                  <a:ext uri="{FF2B5EF4-FFF2-40B4-BE49-F238E27FC236}">
                    <a16:creationId xmlns:a16="http://schemas.microsoft.com/office/drawing/2014/main" id="{63340F1F-56B3-47C8-8E42-A7F21C21FE8F}"/>
                  </a:ext>
                </a:extLst>
              </p:cNvPr>
              <p:cNvSpPr txBox="1">
                <a:spLocks/>
              </p:cNvSpPr>
              <p:nvPr/>
            </p:nvSpPr>
            <p:spPr>
              <a:xfrm>
                <a:off x="9296365" y="21264897"/>
                <a:ext cx="4887677" cy="2285498"/>
              </a:xfrm>
              <a:prstGeom prst="rect">
                <a:avLst/>
              </a:prstGeom>
              <a:noFill/>
            </p:spPr>
            <p:txBody>
              <a:bodyPr vert="horz" lIns="0" tIns="308967" rIns="308967" bIns="308967"/>
              <a:lstStyle>
                <a:lvl1pPr marL="0" indent="0" algn="l" defTabSz="514944" rtl="0" eaLnBrk="1" latinLnBrk="0" hangingPunct="1">
                  <a:spcBef>
                    <a:spcPct val="20000"/>
                  </a:spcBef>
                  <a:buFontTx/>
                  <a:buNone/>
                  <a:defRPr sz="2400" b="1" i="0" kern="1200" baseline="0">
                    <a:solidFill>
                      <a:srgbClr val="004C97"/>
                    </a:solidFill>
                    <a:latin typeface="Helvetica"/>
                    <a:ea typeface="+mn-ea"/>
                    <a:cs typeface="+mn-cs"/>
                  </a:defRPr>
                </a:lvl1pPr>
                <a:lvl2pPr marL="514944" indent="0" algn="l" defTabSz="514944" rtl="0" eaLnBrk="1" latinLnBrk="0" hangingPunct="1">
                  <a:spcBef>
                    <a:spcPct val="20000"/>
                  </a:spcBef>
                  <a:buFontTx/>
                  <a:buNone/>
                  <a:defRPr sz="2700" b="1" i="0" kern="1200" baseline="0">
                    <a:solidFill>
                      <a:schemeClr val="bg1"/>
                    </a:solidFill>
                    <a:latin typeface="Helvetica"/>
                    <a:ea typeface="+mn-ea"/>
                    <a:cs typeface="+mn-cs"/>
                  </a:defRPr>
                </a:lvl2pPr>
                <a:lvl3pPr marL="1029889" indent="0" algn="l" defTabSz="514944" rtl="0" eaLnBrk="1" latinLnBrk="0" hangingPunct="1">
                  <a:spcBef>
                    <a:spcPct val="20000"/>
                  </a:spcBef>
                  <a:buFontTx/>
                  <a:buNone/>
                  <a:defRPr sz="2700" b="1" i="0" kern="1200" baseline="0">
                    <a:solidFill>
                      <a:schemeClr val="bg1"/>
                    </a:solidFill>
                    <a:latin typeface="Helvetica"/>
                    <a:ea typeface="+mn-ea"/>
                    <a:cs typeface="+mn-cs"/>
                  </a:defRPr>
                </a:lvl3pPr>
                <a:lvl4pPr marL="1544833" indent="0" algn="l" defTabSz="514944" rtl="0" eaLnBrk="1" latinLnBrk="0" hangingPunct="1">
                  <a:spcBef>
                    <a:spcPct val="20000"/>
                  </a:spcBef>
                  <a:buFontTx/>
                  <a:buNone/>
                  <a:defRPr sz="2700" b="1" i="0" kern="1200" baseline="0">
                    <a:solidFill>
                      <a:schemeClr val="bg1"/>
                    </a:solidFill>
                    <a:latin typeface="Helvetica"/>
                    <a:ea typeface="+mn-ea"/>
                    <a:cs typeface="+mn-cs"/>
                  </a:defRPr>
                </a:lvl4pPr>
                <a:lvl5pPr marL="2059777" indent="0" algn="l" defTabSz="514944" rtl="0" eaLnBrk="1" latinLnBrk="0" hangingPunct="1">
                  <a:spcBef>
                    <a:spcPct val="20000"/>
                  </a:spcBef>
                  <a:buFontTx/>
                  <a:buNone/>
                  <a:defRPr sz="2700" b="1" i="0" kern="1200" baseline="0">
                    <a:solidFill>
                      <a:schemeClr val="bg1"/>
                    </a:solidFill>
                    <a:latin typeface="Helvetica"/>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fontAlgn="auto">
                  <a:spcAft>
                    <a:spcPts val="0"/>
                  </a:spcAft>
                </a:pPr>
                <a:r>
                  <a:rPr lang="en-US" dirty="0"/>
                  <a:t>Initial state radiation jets reveal the energy of the collision products: the </a:t>
                </a:r>
                <a14:m>
                  <m:oMath xmlns:m="http://schemas.openxmlformats.org/officeDocument/2006/math">
                    <m:sSubSup>
                      <m:sSubSupPr>
                        <m:ctrlPr>
                          <a:rPr lang="en-US" i="1">
                            <a:latin typeface="Cambria Math" panose="02040503050406030204" pitchFamily="18" charset="0"/>
                          </a:rPr>
                        </m:ctrlPr>
                      </m:sSubSupPr>
                      <m:e>
                        <m:r>
                          <a:rPr lang="en-US" b="1" i="1">
                            <a:latin typeface="Cambria Math" panose="02040503050406030204" pitchFamily="18" charset="0"/>
                          </a:rPr>
                          <m:t>𝑿</m:t>
                        </m:r>
                      </m:e>
                      <m:sub>
                        <m:r>
                          <a:rPr lang="en-US" b="1" i="1">
                            <a:latin typeface="Cambria Math" panose="02040503050406030204" pitchFamily="18" charset="0"/>
                          </a:rPr>
                          <m:t>𝟏</m:t>
                        </m:r>
                      </m:sub>
                      <m:sup>
                        <m:r>
                          <a:rPr lang="en-US" b="1" i="1">
                            <a:latin typeface="Cambria Math" panose="02040503050406030204" pitchFamily="18" charset="0"/>
                          </a:rPr>
                          <m:t>𝟎</m:t>
                        </m:r>
                      </m:sup>
                    </m:sSubSup>
                  </m:oMath>
                </a14:m>
                <a:r>
                  <a:rPr lang="en-US" dirty="0"/>
                  <a:t> and lepton particles.</a:t>
                </a:r>
              </a:p>
            </p:txBody>
          </p:sp>
        </mc:Choice>
        <mc:Fallback xmlns="">
          <p:sp>
            <p:nvSpPr>
              <p:cNvPr id="51" name="Text Placeholder 18">
                <a:extLst>
                  <a:ext uri="{FF2B5EF4-FFF2-40B4-BE49-F238E27FC236}">
                    <a16:creationId xmlns:a16="http://schemas.microsoft.com/office/drawing/2014/main" id="{63340F1F-56B3-47C8-8E42-A7F21C21FE8F}"/>
                  </a:ext>
                </a:extLst>
              </p:cNvPr>
              <p:cNvSpPr txBox="1">
                <a:spLocks noRot="1" noChangeAspect="1" noMove="1" noResize="1" noEditPoints="1" noAdjustHandles="1" noChangeArrowheads="1" noChangeShapeType="1" noTextEdit="1"/>
              </p:cNvSpPr>
              <p:nvPr/>
            </p:nvSpPr>
            <p:spPr>
              <a:xfrm>
                <a:off x="9296365" y="21264897"/>
                <a:ext cx="4887677" cy="2285498"/>
              </a:xfrm>
              <a:prstGeom prst="rect">
                <a:avLst/>
              </a:prstGeom>
              <a:blipFill>
                <a:blip r:embed="rId10"/>
                <a:stretch>
                  <a:fillRect l="-3865"/>
                </a:stretch>
              </a:blipFill>
            </p:spPr>
            <p:txBody>
              <a:bodyPr/>
              <a:lstStyle/>
              <a:p>
                <a:r>
                  <a:rPr lang="en-US">
                    <a:noFill/>
                  </a:rPr>
                  <a:t> </a:t>
                </a:r>
              </a:p>
            </p:txBody>
          </p:sp>
        </mc:Fallback>
      </mc:AlternateContent>
      <p:sp>
        <p:nvSpPr>
          <p:cNvPr id="45" name="Text Placeholder 23">
            <a:extLst>
              <a:ext uri="{FF2B5EF4-FFF2-40B4-BE49-F238E27FC236}">
                <a16:creationId xmlns:a16="http://schemas.microsoft.com/office/drawing/2014/main" id="{F590FE11-6002-4DB4-886D-64240EB3C0DD}"/>
              </a:ext>
            </a:extLst>
          </p:cNvPr>
          <p:cNvSpPr txBox="1">
            <a:spLocks/>
          </p:cNvSpPr>
          <p:nvPr/>
        </p:nvSpPr>
        <p:spPr>
          <a:xfrm>
            <a:off x="15430500" y="16049370"/>
            <a:ext cx="12212515" cy="1213073"/>
          </a:xfrm>
          <a:prstGeom prst="rect">
            <a:avLst/>
          </a:prstGeom>
          <a:noFill/>
        </p:spPr>
        <p:txBody>
          <a:bodyPr vert="horz" lIns="0" tIns="308967" rIns="308967" bIns="308967"/>
          <a:lstStyle>
            <a:lvl1pPr marL="0" indent="0" algn="l" defTabSz="514944" rtl="0" eaLnBrk="1" latinLnBrk="0" hangingPunct="1">
              <a:spcBef>
                <a:spcPct val="20000"/>
              </a:spcBef>
              <a:buFontTx/>
              <a:buNone/>
              <a:defRPr sz="2400" b="1" i="0" kern="1200" baseline="0">
                <a:solidFill>
                  <a:srgbClr val="004C97"/>
                </a:solidFill>
                <a:latin typeface="Helvetica"/>
                <a:ea typeface="+mn-ea"/>
                <a:cs typeface="+mn-cs"/>
              </a:defRPr>
            </a:lvl1pPr>
            <a:lvl2pPr marL="514944" indent="0" algn="l" defTabSz="514944" rtl="0" eaLnBrk="1" latinLnBrk="0" hangingPunct="1">
              <a:spcBef>
                <a:spcPct val="20000"/>
              </a:spcBef>
              <a:buFontTx/>
              <a:buNone/>
              <a:defRPr sz="2700" b="1" i="0" kern="1200" baseline="0">
                <a:solidFill>
                  <a:schemeClr val="bg1"/>
                </a:solidFill>
                <a:latin typeface="Helvetica"/>
                <a:ea typeface="+mn-ea"/>
                <a:cs typeface="+mn-cs"/>
              </a:defRPr>
            </a:lvl2pPr>
            <a:lvl3pPr marL="1029889" indent="0" algn="l" defTabSz="514944" rtl="0" eaLnBrk="1" latinLnBrk="0" hangingPunct="1">
              <a:spcBef>
                <a:spcPct val="20000"/>
              </a:spcBef>
              <a:buFontTx/>
              <a:buNone/>
              <a:defRPr sz="2700" b="1" i="0" kern="1200" baseline="0">
                <a:solidFill>
                  <a:schemeClr val="bg1"/>
                </a:solidFill>
                <a:latin typeface="Helvetica"/>
                <a:ea typeface="+mn-ea"/>
                <a:cs typeface="+mn-cs"/>
              </a:defRPr>
            </a:lvl3pPr>
            <a:lvl4pPr marL="1544833" indent="0" algn="l" defTabSz="514944" rtl="0" eaLnBrk="1" latinLnBrk="0" hangingPunct="1">
              <a:spcBef>
                <a:spcPct val="20000"/>
              </a:spcBef>
              <a:buFontTx/>
              <a:buNone/>
              <a:defRPr sz="2700" b="1" i="0" kern="1200" baseline="0">
                <a:solidFill>
                  <a:schemeClr val="bg1"/>
                </a:solidFill>
                <a:latin typeface="Helvetica"/>
                <a:ea typeface="+mn-ea"/>
                <a:cs typeface="+mn-cs"/>
              </a:defRPr>
            </a:lvl4pPr>
            <a:lvl5pPr marL="2059777" indent="0" algn="l" defTabSz="514944" rtl="0" eaLnBrk="1" latinLnBrk="0" hangingPunct="1">
              <a:spcBef>
                <a:spcPct val="20000"/>
              </a:spcBef>
              <a:buFontTx/>
              <a:buNone/>
              <a:defRPr sz="2700" b="1" i="0" kern="1200" baseline="0">
                <a:solidFill>
                  <a:schemeClr val="bg1"/>
                </a:solidFill>
                <a:latin typeface="Helvetica"/>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fontAlgn="auto">
              <a:spcAft>
                <a:spcPts val="0"/>
              </a:spcAft>
            </a:pPr>
            <a:r>
              <a:rPr lang="en-US" dirty="0"/>
              <a:t>*Monte Carlo methods refers to a class of computational algorithms that utilize random sampling to create numerical results, often used for comparison.</a:t>
            </a:r>
          </a:p>
        </p:txBody>
      </p:sp>
      <p:sp>
        <p:nvSpPr>
          <p:cNvPr id="3" name="Rectangle 2">
            <a:extLst>
              <a:ext uri="{FF2B5EF4-FFF2-40B4-BE49-F238E27FC236}">
                <a16:creationId xmlns:a16="http://schemas.microsoft.com/office/drawing/2014/main" id="{DCCA1A9D-BD7A-48AC-AF89-1BFCF0A1F5F6}"/>
              </a:ext>
            </a:extLst>
          </p:cNvPr>
          <p:cNvSpPr/>
          <p:nvPr/>
        </p:nvSpPr>
        <p:spPr>
          <a:xfrm>
            <a:off x="15312571" y="17778334"/>
            <a:ext cx="13030200" cy="6863417"/>
          </a:xfrm>
          <a:prstGeom prst="rect">
            <a:avLst/>
          </a:prstGeom>
        </p:spPr>
        <p:txBody>
          <a:bodyPr wrap="square">
            <a:spAutoFit/>
          </a:bodyPr>
          <a:lstStyle/>
          <a:p>
            <a:r>
              <a:rPr lang="en-US" sz="4000" dirty="0">
                <a:latin typeface="Helvetica" panose="020B0604020202020204" pitchFamily="34" charset="0"/>
                <a:cs typeface="Helvetica" panose="020B0604020202020204" pitchFamily="34" charset="0"/>
              </a:rPr>
              <a:t>The properties of the studied reconstructed electrons fall into </a:t>
            </a:r>
            <a:r>
              <a:rPr lang="en-US" sz="4000" u="sng" dirty="0">
                <a:latin typeface="Helvetica" panose="020B0604020202020204" pitchFamily="34" charset="0"/>
                <a:cs typeface="Helvetica" panose="020B0604020202020204" pitchFamily="34" charset="0"/>
              </a:rPr>
              <a:t>three</a:t>
            </a:r>
            <a:r>
              <a:rPr lang="en-US" sz="4000" dirty="0">
                <a:latin typeface="Helvetica" panose="020B0604020202020204" pitchFamily="34" charset="0"/>
                <a:cs typeface="Helvetica" panose="020B0604020202020204" pitchFamily="34" charset="0"/>
              </a:rPr>
              <a:t> categories:</a:t>
            </a:r>
          </a:p>
          <a:p>
            <a:pPr marL="742950" indent="-742950">
              <a:buFont typeface="+mj-lt"/>
              <a:buAutoNum type="arabicPeriod"/>
            </a:pPr>
            <a:r>
              <a:rPr lang="en-US" sz="4000" dirty="0">
                <a:latin typeface="Helvetica" panose="020B0604020202020204" pitchFamily="34" charset="0"/>
                <a:cs typeface="Helvetica" panose="020B0604020202020204" pitchFamily="34" charset="0"/>
              </a:rPr>
              <a:t>Impact parameters, measuring the compatibility of the electron with the primary pp collision vertex.</a:t>
            </a:r>
          </a:p>
          <a:p>
            <a:pPr lvl="1" indent="0"/>
            <a:r>
              <a:rPr lang="en-US" sz="4000" b="1" i="1" dirty="0">
                <a:latin typeface="Helvetica" panose="020B0604020202020204" pitchFamily="34" charset="0"/>
                <a:cs typeface="Helvetica" panose="020B0604020202020204" pitchFamily="34" charset="0"/>
              </a:rPr>
              <a:t>(dxy, dx, ip3d, sip3d)</a:t>
            </a:r>
          </a:p>
          <a:p>
            <a:pPr marL="742950" indent="-742950">
              <a:buFont typeface="+mj-lt"/>
              <a:buAutoNum type="arabicPeriod"/>
            </a:pPr>
            <a:r>
              <a:rPr lang="en-US" sz="4000" dirty="0">
                <a:latin typeface="Helvetica" panose="020B0604020202020204" pitchFamily="34" charset="0"/>
                <a:cs typeface="Helvetica" panose="020B0604020202020204" pitchFamily="34" charset="0"/>
              </a:rPr>
              <a:t>Isolation variables, indicating the presence of nearby particles, potentially from hadronic showers.</a:t>
            </a:r>
          </a:p>
          <a:p>
            <a:pPr lvl="1" indent="0"/>
            <a:r>
              <a:rPr lang="en-US" sz="4000" b="1" i="1" dirty="0">
                <a:latin typeface="Helvetica" panose="020B0604020202020204" pitchFamily="34" charset="0"/>
                <a:cs typeface="Helvetica" panose="020B0604020202020204" pitchFamily="34" charset="0"/>
              </a:rPr>
              <a:t>(trkRelIso)</a:t>
            </a:r>
          </a:p>
          <a:p>
            <a:pPr marL="742950" indent="-742950">
              <a:buFont typeface="+mj-lt"/>
              <a:buAutoNum type="arabicPeriod"/>
            </a:pPr>
            <a:r>
              <a:rPr lang="en-US" sz="4000" dirty="0">
                <a:latin typeface="Helvetica" panose="020B0604020202020204" pitchFamily="34" charset="0"/>
                <a:cs typeface="Helvetica" panose="020B0604020202020204" pitchFamily="34" charset="0"/>
              </a:rPr>
              <a:t>Energy cluster and track quality, quantified with various multivariate discriminants.</a:t>
            </a:r>
          </a:p>
          <a:p>
            <a:pPr lvl="1" indent="0"/>
            <a:r>
              <a:rPr lang="en-US" sz="4000" b="1" i="1" dirty="0">
                <a:latin typeface="Helvetica" panose="020B0604020202020204" pitchFamily="34" charset="0"/>
                <a:cs typeface="Helvetica" panose="020B0604020202020204" pitchFamily="34" charset="0"/>
              </a:rPr>
              <a:t>(mvaId, </a:t>
            </a:r>
            <a:r>
              <a:rPr lang="en-US" sz="4000" b="1" i="1" dirty="0" err="1">
                <a:latin typeface="Helvetica" panose="020B0604020202020204" pitchFamily="34" charset="0"/>
                <a:cs typeface="Helvetica" panose="020B0604020202020204" pitchFamily="34" charset="0"/>
              </a:rPr>
              <a:t>ptBiased</a:t>
            </a:r>
            <a:r>
              <a:rPr lang="en-US" sz="4000" b="1" i="1" dirty="0">
                <a:latin typeface="Helvetica" panose="020B0604020202020204" pitchFamily="34" charset="0"/>
                <a:cs typeface="Helvetica" panose="020B0604020202020204" pitchFamily="34" charset="0"/>
              </a:rPr>
              <a:t>, </a:t>
            </a:r>
            <a:r>
              <a:rPr lang="en-US" sz="4000" b="1" i="1" dirty="0" err="1">
                <a:latin typeface="Helvetica" panose="020B0604020202020204" pitchFamily="34" charset="0"/>
                <a:cs typeface="Helvetica" panose="020B0604020202020204" pitchFamily="34" charset="0"/>
              </a:rPr>
              <a:t>unBiased</a:t>
            </a:r>
            <a:r>
              <a:rPr lang="en-US" sz="4000" b="1" i="1" dirty="0">
                <a:latin typeface="Helvetica" panose="020B0604020202020204" pitchFamily="34" charset="0"/>
                <a:cs typeface="Helvetica" panose="020B0604020202020204" pitchFamily="34" charset="0"/>
              </a:rPr>
              <a:t>)</a:t>
            </a:r>
          </a:p>
        </p:txBody>
      </p:sp>
      <p:sp>
        <p:nvSpPr>
          <p:cNvPr id="47" name="Text Placeholder 23">
            <a:extLst>
              <a:ext uri="{FF2B5EF4-FFF2-40B4-BE49-F238E27FC236}">
                <a16:creationId xmlns:a16="http://schemas.microsoft.com/office/drawing/2014/main" id="{F751D921-F846-423A-9661-F069F973A358}"/>
              </a:ext>
            </a:extLst>
          </p:cNvPr>
          <p:cNvSpPr txBox="1">
            <a:spLocks/>
          </p:cNvSpPr>
          <p:nvPr/>
        </p:nvSpPr>
        <p:spPr>
          <a:xfrm>
            <a:off x="15430500" y="24473056"/>
            <a:ext cx="11907715" cy="1131107"/>
          </a:xfrm>
          <a:prstGeom prst="rect">
            <a:avLst/>
          </a:prstGeom>
          <a:noFill/>
        </p:spPr>
        <p:txBody>
          <a:bodyPr vert="horz" lIns="0" tIns="308967" rIns="308967" bIns="308967"/>
          <a:lstStyle>
            <a:lvl1pPr marL="0" indent="0" algn="l" defTabSz="514944" rtl="0" eaLnBrk="1" latinLnBrk="0" hangingPunct="1">
              <a:spcBef>
                <a:spcPct val="20000"/>
              </a:spcBef>
              <a:buFontTx/>
              <a:buNone/>
              <a:defRPr sz="2400" b="1" i="0" kern="1200" baseline="0">
                <a:solidFill>
                  <a:srgbClr val="004C97"/>
                </a:solidFill>
                <a:latin typeface="Helvetica"/>
                <a:ea typeface="+mn-ea"/>
                <a:cs typeface="+mn-cs"/>
              </a:defRPr>
            </a:lvl1pPr>
            <a:lvl2pPr marL="514944" indent="0" algn="l" defTabSz="514944" rtl="0" eaLnBrk="1" latinLnBrk="0" hangingPunct="1">
              <a:spcBef>
                <a:spcPct val="20000"/>
              </a:spcBef>
              <a:buFontTx/>
              <a:buNone/>
              <a:defRPr sz="2700" b="1" i="0" kern="1200" baseline="0">
                <a:solidFill>
                  <a:schemeClr val="bg1"/>
                </a:solidFill>
                <a:latin typeface="Helvetica"/>
                <a:ea typeface="+mn-ea"/>
                <a:cs typeface="+mn-cs"/>
              </a:defRPr>
            </a:lvl2pPr>
            <a:lvl3pPr marL="1029889" indent="0" algn="l" defTabSz="514944" rtl="0" eaLnBrk="1" latinLnBrk="0" hangingPunct="1">
              <a:spcBef>
                <a:spcPct val="20000"/>
              </a:spcBef>
              <a:buFontTx/>
              <a:buNone/>
              <a:defRPr sz="2700" b="1" i="0" kern="1200" baseline="0">
                <a:solidFill>
                  <a:schemeClr val="bg1"/>
                </a:solidFill>
                <a:latin typeface="Helvetica"/>
                <a:ea typeface="+mn-ea"/>
                <a:cs typeface="+mn-cs"/>
              </a:defRPr>
            </a:lvl3pPr>
            <a:lvl4pPr marL="1544833" indent="0" algn="l" defTabSz="514944" rtl="0" eaLnBrk="1" latinLnBrk="0" hangingPunct="1">
              <a:spcBef>
                <a:spcPct val="20000"/>
              </a:spcBef>
              <a:buFontTx/>
              <a:buNone/>
              <a:defRPr sz="2700" b="1" i="0" kern="1200" baseline="0">
                <a:solidFill>
                  <a:schemeClr val="bg1"/>
                </a:solidFill>
                <a:latin typeface="Helvetica"/>
                <a:ea typeface="+mn-ea"/>
                <a:cs typeface="+mn-cs"/>
              </a:defRPr>
            </a:lvl4pPr>
            <a:lvl5pPr marL="2059777" indent="0" algn="l" defTabSz="514944" rtl="0" eaLnBrk="1" latinLnBrk="0" hangingPunct="1">
              <a:spcBef>
                <a:spcPct val="20000"/>
              </a:spcBef>
              <a:buFontTx/>
              <a:buNone/>
              <a:defRPr sz="2700" b="1" i="0" kern="1200" baseline="0">
                <a:solidFill>
                  <a:schemeClr val="bg1"/>
                </a:solidFill>
                <a:latin typeface="Helvetica"/>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r>
              <a:rPr lang="en-US" dirty="0">
                <a:latin typeface="Helvetica" panose="020B0604020202020204" pitchFamily="34" charset="0"/>
                <a:cs typeface="Helvetica" panose="020B0604020202020204" pitchFamily="34" charset="0"/>
              </a:rPr>
              <a:t>These eight variables were selected primarily because of their high potentials to affect fake rate and efficiency when given limits/cuts.</a:t>
            </a:r>
          </a:p>
        </p:txBody>
      </p:sp>
      <p:sp>
        <p:nvSpPr>
          <p:cNvPr id="56" name="Text Placeholder 18">
            <a:extLst>
              <a:ext uri="{FF2B5EF4-FFF2-40B4-BE49-F238E27FC236}">
                <a16:creationId xmlns:a16="http://schemas.microsoft.com/office/drawing/2014/main" id="{3EC9C58D-7761-4043-BD32-246DDC062A43}"/>
              </a:ext>
            </a:extLst>
          </p:cNvPr>
          <p:cNvSpPr txBox="1">
            <a:spLocks/>
          </p:cNvSpPr>
          <p:nvPr/>
        </p:nvSpPr>
        <p:spPr>
          <a:xfrm>
            <a:off x="17890641" y="25980942"/>
            <a:ext cx="8065096" cy="1847211"/>
          </a:xfrm>
          <a:prstGeom prst="rect">
            <a:avLst/>
          </a:prstGeom>
          <a:noFill/>
        </p:spPr>
        <p:txBody>
          <a:bodyPr vert="horz" lIns="0" tIns="308967" rIns="308967" bIns="308967"/>
          <a:lstStyle>
            <a:lvl1pPr marL="0" indent="0" algn="l" defTabSz="514944" rtl="0" eaLnBrk="1" latinLnBrk="0" hangingPunct="1">
              <a:spcBef>
                <a:spcPct val="20000"/>
              </a:spcBef>
              <a:buFontTx/>
              <a:buNone/>
              <a:defRPr sz="2400" b="1" i="0" kern="1200" baseline="0">
                <a:solidFill>
                  <a:srgbClr val="004C97"/>
                </a:solidFill>
                <a:latin typeface="Helvetica"/>
                <a:ea typeface="+mn-ea"/>
                <a:cs typeface="+mn-cs"/>
              </a:defRPr>
            </a:lvl1pPr>
            <a:lvl2pPr marL="514944" indent="0" algn="l" defTabSz="514944" rtl="0" eaLnBrk="1" latinLnBrk="0" hangingPunct="1">
              <a:spcBef>
                <a:spcPct val="20000"/>
              </a:spcBef>
              <a:buFontTx/>
              <a:buNone/>
              <a:defRPr sz="2700" b="1" i="0" kern="1200" baseline="0">
                <a:solidFill>
                  <a:schemeClr val="bg1"/>
                </a:solidFill>
                <a:latin typeface="Helvetica"/>
                <a:ea typeface="+mn-ea"/>
                <a:cs typeface="+mn-cs"/>
              </a:defRPr>
            </a:lvl2pPr>
            <a:lvl3pPr marL="1029889" indent="0" algn="l" defTabSz="514944" rtl="0" eaLnBrk="1" latinLnBrk="0" hangingPunct="1">
              <a:spcBef>
                <a:spcPct val="20000"/>
              </a:spcBef>
              <a:buFontTx/>
              <a:buNone/>
              <a:defRPr sz="2700" b="1" i="0" kern="1200" baseline="0">
                <a:solidFill>
                  <a:schemeClr val="bg1"/>
                </a:solidFill>
                <a:latin typeface="Helvetica"/>
                <a:ea typeface="+mn-ea"/>
                <a:cs typeface="+mn-cs"/>
              </a:defRPr>
            </a:lvl3pPr>
            <a:lvl4pPr marL="1544833" indent="0" algn="l" defTabSz="514944" rtl="0" eaLnBrk="1" latinLnBrk="0" hangingPunct="1">
              <a:spcBef>
                <a:spcPct val="20000"/>
              </a:spcBef>
              <a:buFontTx/>
              <a:buNone/>
              <a:defRPr sz="2700" b="1" i="0" kern="1200" baseline="0">
                <a:solidFill>
                  <a:schemeClr val="bg1"/>
                </a:solidFill>
                <a:latin typeface="Helvetica"/>
                <a:ea typeface="+mn-ea"/>
                <a:cs typeface="+mn-cs"/>
              </a:defRPr>
            </a:lvl4pPr>
            <a:lvl5pPr marL="2059777" indent="0" algn="l" defTabSz="514944" rtl="0" eaLnBrk="1" latinLnBrk="0" hangingPunct="1">
              <a:spcBef>
                <a:spcPct val="20000"/>
              </a:spcBef>
              <a:buFontTx/>
              <a:buNone/>
              <a:defRPr sz="2700" b="1" i="0" kern="1200" baseline="0">
                <a:solidFill>
                  <a:schemeClr val="bg1"/>
                </a:solidFill>
                <a:latin typeface="Helvetica"/>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algn="ctr" fontAlgn="auto">
              <a:spcAft>
                <a:spcPts val="0"/>
              </a:spcAft>
            </a:pPr>
            <a:r>
              <a:rPr lang="en-US" sz="3200" dirty="0"/>
              <a:t>Sample visual for applying cuts to a variable. Variable shown is </a:t>
            </a:r>
            <a:r>
              <a:rPr lang="en-US" sz="3200" dirty="0" err="1"/>
              <a:t>mvaId</a:t>
            </a:r>
            <a:r>
              <a:rPr lang="en-US" sz="3200" dirty="0"/>
              <a:t>.</a:t>
            </a:r>
          </a:p>
        </p:txBody>
      </p:sp>
      <p:pic>
        <p:nvPicPr>
          <p:cNvPr id="11" name="Picture 10">
            <a:extLst>
              <a:ext uri="{FF2B5EF4-FFF2-40B4-BE49-F238E27FC236}">
                <a16:creationId xmlns:a16="http://schemas.microsoft.com/office/drawing/2014/main" id="{6E1F665C-CAA4-4334-A414-2DE528234248}"/>
              </a:ext>
            </a:extLst>
          </p:cNvPr>
          <p:cNvPicPr>
            <a:picLocks noChangeAspect="1"/>
          </p:cNvPicPr>
          <p:nvPr/>
        </p:nvPicPr>
        <p:blipFill>
          <a:blip r:embed="rId11"/>
          <a:stretch>
            <a:fillRect/>
          </a:stretch>
        </p:blipFill>
        <p:spPr>
          <a:xfrm>
            <a:off x="32210355" y="7435943"/>
            <a:ext cx="10011508" cy="6954102"/>
          </a:xfrm>
          <a:prstGeom prst="rect">
            <a:avLst/>
          </a:prstGeom>
        </p:spPr>
      </p:pic>
      <p:pic>
        <p:nvPicPr>
          <p:cNvPr id="58" name="Picture 57">
            <a:extLst>
              <a:ext uri="{FF2B5EF4-FFF2-40B4-BE49-F238E27FC236}">
                <a16:creationId xmlns:a16="http://schemas.microsoft.com/office/drawing/2014/main" id="{90496F2B-91C7-402B-A2EA-26D791E4E6AD}"/>
              </a:ext>
            </a:extLst>
          </p:cNvPr>
          <p:cNvPicPr>
            <a:picLocks noChangeAspect="1"/>
          </p:cNvPicPr>
          <p:nvPr/>
        </p:nvPicPr>
        <p:blipFill>
          <a:blip r:embed="rId12"/>
          <a:stretch>
            <a:fillRect/>
          </a:stretch>
        </p:blipFill>
        <p:spPr>
          <a:xfrm>
            <a:off x="32178438" y="28232396"/>
            <a:ext cx="9581045" cy="6503876"/>
          </a:xfrm>
          <a:prstGeom prst="rect">
            <a:avLst/>
          </a:prstGeom>
        </p:spPr>
      </p:pic>
      <p:sp>
        <p:nvSpPr>
          <p:cNvPr id="13" name="Rectangle 12">
            <a:extLst>
              <a:ext uri="{FF2B5EF4-FFF2-40B4-BE49-F238E27FC236}">
                <a16:creationId xmlns:a16="http://schemas.microsoft.com/office/drawing/2014/main" id="{FC31FE6E-F84E-47F5-A13F-DFAB2EA7B668}"/>
              </a:ext>
            </a:extLst>
          </p:cNvPr>
          <p:cNvSpPr/>
          <p:nvPr/>
        </p:nvSpPr>
        <p:spPr>
          <a:xfrm>
            <a:off x="29327534" y="9428080"/>
            <a:ext cx="2911864" cy="1938992"/>
          </a:xfrm>
          <a:prstGeom prst="rect">
            <a:avLst/>
          </a:prstGeom>
        </p:spPr>
        <p:txBody>
          <a:bodyPr wrap="square">
            <a:spAutoFit/>
          </a:bodyPr>
          <a:lstStyle/>
          <a:p>
            <a:r>
              <a:rPr lang="en-US" sz="2400" b="1" dirty="0">
                <a:solidFill>
                  <a:srgbClr val="004C97"/>
                </a:solidFill>
                <a:latin typeface="Helvetica" panose="020B0604020202020204" pitchFamily="34" charset="0"/>
                <a:cs typeface="Helvetica" panose="020B0604020202020204" pitchFamily="34" charset="0"/>
              </a:rPr>
              <a:t>Note the unfavorably high fake rate at these low efficiencies (ex: 0.1 ≡ 10%)</a:t>
            </a:r>
          </a:p>
        </p:txBody>
      </p:sp>
      <p:pic>
        <p:nvPicPr>
          <p:cNvPr id="61" name="Picture 60">
            <a:extLst>
              <a:ext uri="{FF2B5EF4-FFF2-40B4-BE49-F238E27FC236}">
                <a16:creationId xmlns:a16="http://schemas.microsoft.com/office/drawing/2014/main" id="{7ED1DE31-D12A-4D74-B79D-3D04EAA9110C}"/>
              </a:ext>
            </a:extLst>
          </p:cNvPr>
          <p:cNvPicPr>
            <a:picLocks noChangeAspect="1"/>
          </p:cNvPicPr>
          <p:nvPr/>
        </p:nvPicPr>
        <p:blipFill>
          <a:blip r:embed="rId13"/>
          <a:stretch>
            <a:fillRect/>
          </a:stretch>
        </p:blipFill>
        <p:spPr>
          <a:xfrm>
            <a:off x="32178438" y="7548841"/>
            <a:ext cx="5494662" cy="267761"/>
          </a:xfrm>
          <a:prstGeom prst="rect">
            <a:avLst/>
          </a:prstGeom>
        </p:spPr>
      </p:pic>
      <p:pic>
        <p:nvPicPr>
          <p:cNvPr id="62" name="Picture 61">
            <a:extLst>
              <a:ext uri="{FF2B5EF4-FFF2-40B4-BE49-F238E27FC236}">
                <a16:creationId xmlns:a16="http://schemas.microsoft.com/office/drawing/2014/main" id="{57C80C16-BAA7-4BDA-95C4-017A2C46F363}"/>
              </a:ext>
            </a:extLst>
          </p:cNvPr>
          <p:cNvPicPr>
            <a:picLocks noChangeAspect="1"/>
          </p:cNvPicPr>
          <p:nvPr/>
        </p:nvPicPr>
        <p:blipFill>
          <a:blip r:embed="rId13"/>
          <a:stretch>
            <a:fillRect/>
          </a:stretch>
        </p:blipFill>
        <p:spPr>
          <a:xfrm>
            <a:off x="31900345" y="28156332"/>
            <a:ext cx="6184345" cy="417456"/>
          </a:xfrm>
          <a:prstGeom prst="rect">
            <a:avLst/>
          </a:prstGeom>
        </p:spPr>
      </p:pic>
      <p:sp>
        <p:nvSpPr>
          <p:cNvPr id="19" name="Rectangle 18">
            <a:extLst>
              <a:ext uri="{FF2B5EF4-FFF2-40B4-BE49-F238E27FC236}">
                <a16:creationId xmlns:a16="http://schemas.microsoft.com/office/drawing/2014/main" id="{0472B041-C3E4-4C21-A5F2-7AE9F51B539D}"/>
              </a:ext>
            </a:extLst>
          </p:cNvPr>
          <p:cNvSpPr/>
          <p:nvPr/>
        </p:nvSpPr>
        <p:spPr>
          <a:xfrm>
            <a:off x="29383676" y="30492711"/>
            <a:ext cx="2536021" cy="1938992"/>
          </a:xfrm>
          <a:prstGeom prst="rect">
            <a:avLst/>
          </a:prstGeom>
        </p:spPr>
        <p:txBody>
          <a:bodyPr wrap="square">
            <a:spAutoFit/>
          </a:bodyPr>
          <a:lstStyle/>
          <a:p>
            <a:r>
              <a:rPr lang="en-US" sz="2400" b="1" dirty="0">
                <a:solidFill>
                  <a:srgbClr val="004C97"/>
                </a:solidFill>
                <a:latin typeface="Helvetica" panose="020B0604020202020204" pitchFamily="34" charset="0"/>
                <a:cs typeface="Helvetica" panose="020B0604020202020204" pitchFamily="34" charset="0"/>
              </a:rPr>
              <a:t>Note the, much more favorable, low fake rate at these low efficiencies.</a:t>
            </a:r>
          </a:p>
        </p:txBody>
      </p:sp>
      <p:sp>
        <p:nvSpPr>
          <p:cNvPr id="4" name="TextBox 3">
            <a:extLst>
              <a:ext uri="{FF2B5EF4-FFF2-40B4-BE49-F238E27FC236}">
                <a16:creationId xmlns:a16="http://schemas.microsoft.com/office/drawing/2014/main" id="{87795725-E33B-471C-AE57-DEA8DF6B883D}"/>
              </a:ext>
            </a:extLst>
          </p:cNvPr>
          <p:cNvSpPr txBox="1"/>
          <p:nvPr/>
        </p:nvSpPr>
        <p:spPr>
          <a:xfrm>
            <a:off x="32191631" y="27556167"/>
            <a:ext cx="8547816" cy="1200329"/>
          </a:xfrm>
          <a:prstGeom prst="rect">
            <a:avLst/>
          </a:prstGeom>
          <a:noFill/>
        </p:spPr>
        <p:txBody>
          <a:bodyPr wrap="square" rtlCol="0">
            <a:spAutoFit/>
          </a:bodyPr>
          <a:lstStyle/>
          <a:p>
            <a:pPr algn="ctr"/>
            <a:r>
              <a:rPr lang="en-US" sz="3600" b="1" dirty="0">
                <a:solidFill>
                  <a:srgbClr val="004C97"/>
                </a:solidFill>
                <a:latin typeface="Helvetica" panose="020B0604020202020204" pitchFamily="34" charset="0"/>
                <a:cs typeface="Helvetica" panose="020B0604020202020204" pitchFamily="34" charset="0"/>
              </a:rPr>
              <a:t>ROC plot of the differing ranges of cuts combined</a:t>
            </a:r>
          </a:p>
        </p:txBody>
      </p:sp>
      <p:pic>
        <p:nvPicPr>
          <p:cNvPr id="16" name="Picture 15">
            <a:extLst>
              <a:ext uri="{FF2B5EF4-FFF2-40B4-BE49-F238E27FC236}">
                <a16:creationId xmlns:a16="http://schemas.microsoft.com/office/drawing/2014/main" id="{7B5C9A09-6416-45B2-A918-F4716CCAAA5B}"/>
              </a:ext>
            </a:extLst>
          </p:cNvPr>
          <p:cNvPicPr>
            <a:picLocks noChangeAspect="1"/>
          </p:cNvPicPr>
          <p:nvPr/>
        </p:nvPicPr>
        <p:blipFill>
          <a:blip r:embed="rId14"/>
          <a:stretch>
            <a:fillRect/>
          </a:stretch>
        </p:blipFill>
        <p:spPr>
          <a:xfrm>
            <a:off x="446543" y="13991980"/>
            <a:ext cx="8632641" cy="5810809"/>
          </a:xfrm>
          <a:prstGeom prst="rect">
            <a:avLst/>
          </a:prstGeom>
        </p:spPr>
      </p:pic>
      <p:pic>
        <p:nvPicPr>
          <p:cNvPr id="12" name="Picture 11">
            <a:extLst>
              <a:ext uri="{FF2B5EF4-FFF2-40B4-BE49-F238E27FC236}">
                <a16:creationId xmlns:a16="http://schemas.microsoft.com/office/drawing/2014/main" id="{16ACF392-4564-4BB7-928E-A79CDD482EDF}"/>
              </a:ext>
            </a:extLst>
          </p:cNvPr>
          <p:cNvPicPr>
            <a:picLocks noChangeAspect="1"/>
          </p:cNvPicPr>
          <p:nvPr/>
        </p:nvPicPr>
        <p:blipFill>
          <a:blip r:embed="rId15"/>
          <a:stretch>
            <a:fillRect/>
          </a:stretch>
        </p:blipFill>
        <p:spPr>
          <a:xfrm>
            <a:off x="6093232" y="23012400"/>
            <a:ext cx="1624000" cy="1521211"/>
          </a:xfrm>
          <a:prstGeom prst="rect">
            <a:avLst/>
          </a:prstGeom>
        </p:spPr>
      </p:pic>
      <p:cxnSp>
        <p:nvCxnSpPr>
          <p:cNvPr id="18" name="Straight Arrow Connector 17">
            <a:extLst>
              <a:ext uri="{FF2B5EF4-FFF2-40B4-BE49-F238E27FC236}">
                <a16:creationId xmlns:a16="http://schemas.microsoft.com/office/drawing/2014/main" id="{A94FFAA9-8BCD-4ADD-8A38-9B04B75EEC6D}"/>
              </a:ext>
            </a:extLst>
          </p:cNvPr>
          <p:cNvCxnSpPr>
            <a:cxnSpLocks/>
          </p:cNvCxnSpPr>
          <p:nvPr/>
        </p:nvCxnSpPr>
        <p:spPr>
          <a:xfrm flipV="1">
            <a:off x="31330164" y="8853319"/>
            <a:ext cx="951011" cy="836417"/>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54" name="Straight Arrow Connector 53">
            <a:extLst>
              <a:ext uri="{FF2B5EF4-FFF2-40B4-BE49-F238E27FC236}">
                <a16:creationId xmlns:a16="http://schemas.microsoft.com/office/drawing/2014/main" id="{DB9E7755-C9E3-498D-88F3-73E97E666618}"/>
              </a:ext>
            </a:extLst>
          </p:cNvPr>
          <p:cNvCxnSpPr/>
          <p:nvPr/>
        </p:nvCxnSpPr>
        <p:spPr>
          <a:xfrm flipV="1">
            <a:off x="31426713" y="29504946"/>
            <a:ext cx="854462" cy="85344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57" name="Text Placeholder 23">
            <a:extLst>
              <a:ext uri="{FF2B5EF4-FFF2-40B4-BE49-F238E27FC236}">
                <a16:creationId xmlns:a16="http://schemas.microsoft.com/office/drawing/2014/main" id="{B0CB2F1F-A04A-49F5-AD6D-34A8EEEE4209}"/>
              </a:ext>
            </a:extLst>
          </p:cNvPr>
          <p:cNvSpPr txBox="1">
            <a:spLocks/>
          </p:cNvSpPr>
          <p:nvPr/>
        </p:nvSpPr>
        <p:spPr>
          <a:xfrm>
            <a:off x="33090210" y="5905941"/>
            <a:ext cx="7225040" cy="2159006"/>
          </a:xfrm>
          <a:prstGeom prst="rect">
            <a:avLst/>
          </a:prstGeom>
          <a:noFill/>
        </p:spPr>
        <p:txBody>
          <a:bodyPr vert="horz" lIns="0" tIns="308967" rIns="308967" bIns="308967"/>
          <a:lstStyle>
            <a:lvl1pPr marL="0" indent="0" algn="l" defTabSz="514944" rtl="0" eaLnBrk="1" latinLnBrk="0" hangingPunct="1">
              <a:spcBef>
                <a:spcPct val="20000"/>
              </a:spcBef>
              <a:buFontTx/>
              <a:buNone/>
              <a:defRPr sz="2400" b="1" i="0" kern="1200" baseline="0">
                <a:solidFill>
                  <a:srgbClr val="004C97"/>
                </a:solidFill>
                <a:latin typeface="Helvetica"/>
                <a:ea typeface="+mn-ea"/>
                <a:cs typeface="+mn-cs"/>
              </a:defRPr>
            </a:lvl1pPr>
            <a:lvl2pPr marL="514944" indent="0" algn="l" defTabSz="514944" rtl="0" eaLnBrk="1" latinLnBrk="0" hangingPunct="1">
              <a:spcBef>
                <a:spcPct val="20000"/>
              </a:spcBef>
              <a:buFontTx/>
              <a:buNone/>
              <a:defRPr sz="2700" b="1" i="0" kern="1200" baseline="0">
                <a:solidFill>
                  <a:schemeClr val="bg1"/>
                </a:solidFill>
                <a:latin typeface="Helvetica"/>
                <a:ea typeface="+mn-ea"/>
                <a:cs typeface="+mn-cs"/>
              </a:defRPr>
            </a:lvl2pPr>
            <a:lvl3pPr marL="1029889" indent="0" algn="l" defTabSz="514944" rtl="0" eaLnBrk="1" latinLnBrk="0" hangingPunct="1">
              <a:spcBef>
                <a:spcPct val="20000"/>
              </a:spcBef>
              <a:buFontTx/>
              <a:buNone/>
              <a:defRPr sz="2700" b="1" i="0" kern="1200" baseline="0">
                <a:solidFill>
                  <a:schemeClr val="bg1"/>
                </a:solidFill>
                <a:latin typeface="Helvetica"/>
                <a:ea typeface="+mn-ea"/>
                <a:cs typeface="+mn-cs"/>
              </a:defRPr>
            </a:lvl3pPr>
            <a:lvl4pPr marL="1544833" indent="0" algn="l" defTabSz="514944" rtl="0" eaLnBrk="1" latinLnBrk="0" hangingPunct="1">
              <a:spcBef>
                <a:spcPct val="20000"/>
              </a:spcBef>
              <a:buFontTx/>
              <a:buNone/>
              <a:defRPr sz="2700" b="1" i="0" kern="1200" baseline="0">
                <a:solidFill>
                  <a:schemeClr val="bg1"/>
                </a:solidFill>
                <a:latin typeface="Helvetica"/>
                <a:ea typeface="+mn-ea"/>
                <a:cs typeface="+mn-cs"/>
              </a:defRPr>
            </a:lvl4pPr>
            <a:lvl5pPr marL="2059777" indent="0" algn="l" defTabSz="514944" rtl="0" eaLnBrk="1" latinLnBrk="0" hangingPunct="1">
              <a:spcBef>
                <a:spcPct val="20000"/>
              </a:spcBef>
              <a:buFontTx/>
              <a:buNone/>
              <a:defRPr sz="2700" b="1" i="0" kern="1200" baseline="0">
                <a:solidFill>
                  <a:schemeClr val="bg1"/>
                </a:solidFill>
                <a:latin typeface="Helvetica"/>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algn="ctr" fontAlgn="auto">
              <a:spcAft>
                <a:spcPts val="0"/>
              </a:spcAft>
            </a:pPr>
            <a:r>
              <a:rPr lang="en-US" sz="3600" dirty="0"/>
              <a:t>ROC plot of electron data given by the eight selected variables </a:t>
            </a:r>
            <a:r>
              <a:rPr lang="en-US" sz="3600" u="sng" dirty="0"/>
              <a:t>prior</a:t>
            </a:r>
            <a:r>
              <a:rPr lang="en-US" sz="3600" dirty="0"/>
              <a:t> to any cuts or changes.</a:t>
            </a:r>
          </a:p>
        </p:txBody>
      </p:sp>
      <p:graphicFrame>
        <p:nvGraphicFramePr>
          <p:cNvPr id="23" name="Table 23">
            <a:extLst>
              <a:ext uri="{FF2B5EF4-FFF2-40B4-BE49-F238E27FC236}">
                <a16:creationId xmlns:a16="http://schemas.microsoft.com/office/drawing/2014/main" id="{FE7D45B4-C411-4F79-BC7A-F4AD7ACBECB5}"/>
              </a:ext>
            </a:extLst>
          </p:cNvPr>
          <p:cNvGraphicFramePr>
            <a:graphicFrameLocks noGrp="1"/>
          </p:cNvGraphicFramePr>
          <p:nvPr>
            <p:extLst>
              <p:ext uri="{D42A27DB-BD31-4B8C-83A1-F6EECF244321}">
                <p14:modId xmlns:p14="http://schemas.microsoft.com/office/powerpoint/2010/main" val="3004488876"/>
              </p:ext>
            </p:extLst>
          </p:nvPr>
        </p:nvGraphicFramePr>
        <p:xfrm>
          <a:off x="29746912" y="24002944"/>
          <a:ext cx="11415552" cy="2894024"/>
        </p:xfrm>
        <a:graphic>
          <a:graphicData uri="http://schemas.openxmlformats.org/drawingml/2006/table">
            <a:tbl>
              <a:tblPr firstRow="1" bandRow="1">
                <a:tableStyleId>{5C22544A-7EE6-4342-B048-85BDC9FD1C3A}</a:tableStyleId>
              </a:tblPr>
              <a:tblGrid>
                <a:gridCol w="2853888">
                  <a:extLst>
                    <a:ext uri="{9D8B030D-6E8A-4147-A177-3AD203B41FA5}">
                      <a16:colId xmlns:a16="http://schemas.microsoft.com/office/drawing/2014/main" val="1717810594"/>
                    </a:ext>
                  </a:extLst>
                </a:gridCol>
                <a:gridCol w="2853888">
                  <a:extLst>
                    <a:ext uri="{9D8B030D-6E8A-4147-A177-3AD203B41FA5}">
                      <a16:colId xmlns:a16="http://schemas.microsoft.com/office/drawing/2014/main" val="2950658687"/>
                    </a:ext>
                  </a:extLst>
                </a:gridCol>
                <a:gridCol w="2853888">
                  <a:extLst>
                    <a:ext uri="{9D8B030D-6E8A-4147-A177-3AD203B41FA5}">
                      <a16:colId xmlns:a16="http://schemas.microsoft.com/office/drawing/2014/main" val="984997788"/>
                    </a:ext>
                  </a:extLst>
                </a:gridCol>
                <a:gridCol w="2853888">
                  <a:extLst>
                    <a:ext uri="{9D8B030D-6E8A-4147-A177-3AD203B41FA5}">
                      <a16:colId xmlns:a16="http://schemas.microsoft.com/office/drawing/2014/main" val="3338617412"/>
                    </a:ext>
                  </a:extLst>
                </a:gridCol>
              </a:tblGrid>
              <a:tr h="913612">
                <a:tc>
                  <a:txBody>
                    <a:bodyPr/>
                    <a:lstStyle/>
                    <a:p>
                      <a:r>
                        <a:rPr lang="en-US" sz="3200" dirty="0">
                          <a:latin typeface="Helvetica" panose="020B0604020202020204" pitchFamily="34" charset="0"/>
                          <a:cs typeface="Helvetica" panose="020B0604020202020204" pitchFamily="34" charset="0"/>
                        </a:rPr>
                        <a:t>Cuts</a:t>
                      </a:r>
                    </a:p>
                  </a:txBody>
                  <a:tcPr/>
                </a:tc>
                <a:tc>
                  <a:txBody>
                    <a:bodyPr/>
                    <a:lstStyle/>
                    <a:p>
                      <a:r>
                        <a:rPr lang="el-GR" sz="3200" dirty="0">
                          <a:latin typeface="Helvetica" panose="020B0604020202020204" pitchFamily="34" charset="0"/>
                          <a:cs typeface="Helvetica" panose="020B0604020202020204" pitchFamily="34" charset="0"/>
                        </a:rPr>
                        <a:t>Δ</a:t>
                      </a:r>
                      <a:r>
                        <a:rPr lang="en-US" sz="3200" dirty="0">
                          <a:latin typeface="Helvetica" panose="020B0604020202020204" pitchFamily="34" charset="0"/>
                          <a:cs typeface="Helvetica" panose="020B0604020202020204" pitchFamily="34" charset="0"/>
                        </a:rPr>
                        <a:t>m [1 GeV]</a:t>
                      </a:r>
                    </a:p>
                  </a:txBody>
                  <a:tcPr/>
                </a:tc>
                <a:tc>
                  <a:txBody>
                    <a:bodyPr/>
                    <a:lstStyle/>
                    <a:p>
                      <a:pPr marL="0" marR="0" lvl="0" indent="0" algn="l" defTabSz="514944" rtl="0" eaLnBrk="1" fontAlgn="auto" latinLnBrk="0" hangingPunct="1">
                        <a:lnSpc>
                          <a:spcPct val="100000"/>
                        </a:lnSpc>
                        <a:spcBef>
                          <a:spcPts val="0"/>
                        </a:spcBef>
                        <a:spcAft>
                          <a:spcPts val="0"/>
                        </a:spcAft>
                        <a:buClrTx/>
                        <a:buSzTx/>
                        <a:buFontTx/>
                        <a:buNone/>
                        <a:tabLst/>
                        <a:defRPr/>
                      </a:pPr>
                      <a:r>
                        <a:rPr lang="el-GR" sz="3200" dirty="0">
                          <a:latin typeface="Helvetica" panose="020B0604020202020204" pitchFamily="34" charset="0"/>
                          <a:cs typeface="Helvetica" panose="020B0604020202020204" pitchFamily="34" charset="0"/>
                        </a:rPr>
                        <a:t>Δ</a:t>
                      </a:r>
                      <a:r>
                        <a:rPr lang="en-US" sz="3200" dirty="0">
                          <a:latin typeface="Helvetica" panose="020B0604020202020204" pitchFamily="34" charset="0"/>
                          <a:cs typeface="Helvetica" panose="020B0604020202020204" pitchFamily="34" charset="0"/>
                        </a:rPr>
                        <a:t>m [3 GeV]</a:t>
                      </a:r>
                    </a:p>
                    <a:p>
                      <a:endParaRPr lang="en-US" sz="3200" dirty="0">
                        <a:latin typeface="Helvetica" panose="020B0604020202020204" pitchFamily="34" charset="0"/>
                        <a:cs typeface="Helvetica" panose="020B0604020202020204" pitchFamily="34" charset="0"/>
                      </a:endParaRPr>
                    </a:p>
                  </a:txBody>
                  <a:tcPr/>
                </a:tc>
                <a:tc>
                  <a:txBody>
                    <a:bodyPr/>
                    <a:lstStyle/>
                    <a:p>
                      <a:r>
                        <a:rPr lang="en-US" sz="3200" dirty="0">
                          <a:latin typeface="Helvetica" panose="020B0604020202020204" pitchFamily="34" charset="0"/>
                          <a:cs typeface="Helvetica" panose="020B0604020202020204" pitchFamily="34" charset="0"/>
                        </a:rPr>
                        <a:t>Number of Fakes</a:t>
                      </a:r>
                    </a:p>
                  </a:txBody>
                  <a:tcPr/>
                </a:tc>
                <a:extLst>
                  <a:ext uri="{0D108BD9-81ED-4DB2-BD59-A6C34878D82A}">
                    <a16:rowId xmlns:a16="http://schemas.microsoft.com/office/drawing/2014/main" val="441196407"/>
                  </a:ext>
                </a:extLst>
              </a:tr>
              <a:tr h="913612">
                <a:tc>
                  <a:txBody>
                    <a:bodyPr/>
                    <a:lstStyle/>
                    <a:p>
                      <a:r>
                        <a:rPr lang="en-US" sz="3200" dirty="0">
                          <a:latin typeface="Helvetica" panose="020B0604020202020204" pitchFamily="34" charset="0"/>
                          <a:cs typeface="Helvetica" panose="020B0604020202020204" pitchFamily="34" charset="0"/>
                        </a:rPr>
                        <a:t>None</a:t>
                      </a:r>
                    </a:p>
                  </a:txBody>
                  <a:tcPr/>
                </a:tc>
                <a:tc>
                  <a:txBody>
                    <a:bodyPr/>
                    <a:lstStyle/>
                    <a:p>
                      <a:r>
                        <a:rPr lang="en-US" sz="3200" dirty="0">
                          <a:latin typeface="Helvetica" panose="020B0604020202020204" pitchFamily="34" charset="0"/>
                          <a:cs typeface="Helvetica" panose="020B0604020202020204" pitchFamily="34" charset="0"/>
                        </a:rPr>
                        <a:t>9.44%</a:t>
                      </a:r>
                    </a:p>
                  </a:txBody>
                  <a:tcPr/>
                </a:tc>
                <a:tc>
                  <a:txBody>
                    <a:bodyPr/>
                    <a:lstStyle/>
                    <a:p>
                      <a:r>
                        <a:rPr lang="en-US" sz="3200" dirty="0">
                          <a:latin typeface="Helvetica" panose="020B0604020202020204" pitchFamily="34" charset="0"/>
                          <a:cs typeface="Helvetica" panose="020B0604020202020204" pitchFamily="34" charset="0"/>
                        </a:rPr>
                        <a:t>34.2%</a:t>
                      </a:r>
                    </a:p>
                  </a:txBody>
                  <a:tcPr/>
                </a:tc>
                <a:tc>
                  <a:txBody>
                    <a:bodyPr/>
                    <a:lstStyle/>
                    <a:p>
                      <a:r>
                        <a:rPr lang="en-US" sz="3200" dirty="0">
                          <a:latin typeface="Helvetica" panose="020B0604020202020204" pitchFamily="34" charset="0"/>
                          <a:cs typeface="Helvetica" panose="020B0604020202020204" pitchFamily="34" charset="0"/>
                        </a:rPr>
                        <a:t>~80</a:t>
                      </a:r>
                    </a:p>
                  </a:txBody>
                  <a:tcPr/>
                </a:tc>
                <a:extLst>
                  <a:ext uri="{0D108BD9-81ED-4DB2-BD59-A6C34878D82A}">
                    <a16:rowId xmlns:a16="http://schemas.microsoft.com/office/drawing/2014/main" val="1432979299"/>
                  </a:ext>
                </a:extLst>
              </a:tr>
              <a:tr h="913612">
                <a:tc>
                  <a:txBody>
                    <a:bodyPr/>
                    <a:lstStyle/>
                    <a:p>
                      <a:r>
                        <a:rPr lang="en-US" sz="3200" dirty="0">
                          <a:latin typeface="Helvetica" panose="020B0604020202020204" pitchFamily="34" charset="0"/>
                          <a:cs typeface="Helvetica" panose="020B0604020202020204" pitchFamily="34" charset="0"/>
                        </a:rPr>
                        <a:t>“Combination”</a:t>
                      </a:r>
                    </a:p>
                  </a:txBody>
                  <a:tcPr/>
                </a:tc>
                <a:tc>
                  <a:txBody>
                    <a:bodyPr/>
                    <a:lstStyle/>
                    <a:p>
                      <a:r>
                        <a:rPr lang="en-US" sz="3200" dirty="0">
                          <a:latin typeface="Helvetica" panose="020B0604020202020204" pitchFamily="34" charset="0"/>
                          <a:cs typeface="Helvetica" panose="020B0604020202020204" pitchFamily="34" charset="0"/>
                        </a:rPr>
                        <a:t>3.69%</a:t>
                      </a:r>
                    </a:p>
                  </a:txBody>
                  <a:tcPr/>
                </a:tc>
                <a:tc>
                  <a:txBody>
                    <a:bodyPr/>
                    <a:lstStyle/>
                    <a:p>
                      <a:r>
                        <a:rPr lang="en-US" sz="3200" dirty="0">
                          <a:latin typeface="Helvetica" panose="020B0604020202020204" pitchFamily="34" charset="0"/>
                          <a:cs typeface="Helvetica" panose="020B0604020202020204" pitchFamily="34" charset="0"/>
                        </a:rPr>
                        <a:t>11.9%</a:t>
                      </a:r>
                    </a:p>
                  </a:txBody>
                  <a:tcPr/>
                </a:tc>
                <a:tc>
                  <a:txBody>
                    <a:bodyPr/>
                    <a:lstStyle/>
                    <a:p>
                      <a:r>
                        <a:rPr lang="en-US" sz="3200" dirty="0">
                          <a:latin typeface="Helvetica" panose="020B0604020202020204" pitchFamily="34" charset="0"/>
                          <a:cs typeface="Helvetica" panose="020B0604020202020204" pitchFamily="34" charset="0"/>
                        </a:rPr>
                        <a:t>~1.75</a:t>
                      </a:r>
                    </a:p>
                  </a:txBody>
                  <a:tcPr/>
                </a:tc>
                <a:extLst>
                  <a:ext uri="{0D108BD9-81ED-4DB2-BD59-A6C34878D82A}">
                    <a16:rowId xmlns:a16="http://schemas.microsoft.com/office/drawing/2014/main" val="100296060"/>
                  </a:ext>
                </a:extLst>
              </a:tr>
            </a:tbl>
          </a:graphicData>
        </a:graphic>
      </p:graphicFrame>
      <p:pic>
        <p:nvPicPr>
          <p:cNvPr id="1026" name="Picture 2">
            <a:extLst>
              <a:ext uri="{FF2B5EF4-FFF2-40B4-BE49-F238E27FC236}">
                <a16:creationId xmlns:a16="http://schemas.microsoft.com/office/drawing/2014/main" id="{740137E9-7E79-4B0B-B6C6-88581E960F7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4830595" y="27819513"/>
            <a:ext cx="6667500" cy="529590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21F9368-F3A6-49D4-8515-31686C05D6C4}"/>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775384" y="27793150"/>
            <a:ext cx="6562725" cy="5362575"/>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55" name="Text Placeholder 23">
            <a:extLst>
              <a:ext uri="{FF2B5EF4-FFF2-40B4-BE49-F238E27FC236}">
                <a16:creationId xmlns:a16="http://schemas.microsoft.com/office/drawing/2014/main" id="{DCA07A89-B992-4F93-94BB-1577FAABDFD7}"/>
              </a:ext>
            </a:extLst>
          </p:cNvPr>
          <p:cNvSpPr txBox="1">
            <a:spLocks/>
          </p:cNvSpPr>
          <p:nvPr/>
        </p:nvSpPr>
        <p:spPr>
          <a:xfrm>
            <a:off x="24423900" y="33192783"/>
            <a:ext cx="4025138" cy="1354094"/>
          </a:xfrm>
          <a:prstGeom prst="rect">
            <a:avLst/>
          </a:prstGeom>
          <a:noFill/>
        </p:spPr>
        <p:txBody>
          <a:bodyPr vert="horz" lIns="0" tIns="308967" rIns="308967" bIns="308967"/>
          <a:lstStyle>
            <a:lvl1pPr marL="0" indent="0" algn="l" defTabSz="514944" rtl="0" eaLnBrk="1" latinLnBrk="0" hangingPunct="1">
              <a:spcBef>
                <a:spcPct val="20000"/>
              </a:spcBef>
              <a:buFontTx/>
              <a:buNone/>
              <a:defRPr sz="2400" b="1" i="0" kern="1200" baseline="0">
                <a:solidFill>
                  <a:srgbClr val="004C97"/>
                </a:solidFill>
                <a:latin typeface="Helvetica"/>
                <a:ea typeface="+mn-ea"/>
                <a:cs typeface="+mn-cs"/>
              </a:defRPr>
            </a:lvl1pPr>
            <a:lvl2pPr marL="514944" indent="0" algn="l" defTabSz="514944" rtl="0" eaLnBrk="1" latinLnBrk="0" hangingPunct="1">
              <a:spcBef>
                <a:spcPct val="20000"/>
              </a:spcBef>
              <a:buFontTx/>
              <a:buNone/>
              <a:defRPr sz="2700" b="1" i="0" kern="1200" baseline="0">
                <a:solidFill>
                  <a:schemeClr val="bg1"/>
                </a:solidFill>
                <a:latin typeface="Helvetica"/>
                <a:ea typeface="+mn-ea"/>
                <a:cs typeface="+mn-cs"/>
              </a:defRPr>
            </a:lvl2pPr>
            <a:lvl3pPr marL="1029889" indent="0" algn="l" defTabSz="514944" rtl="0" eaLnBrk="1" latinLnBrk="0" hangingPunct="1">
              <a:spcBef>
                <a:spcPct val="20000"/>
              </a:spcBef>
              <a:buFontTx/>
              <a:buNone/>
              <a:defRPr sz="2700" b="1" i="0" kern="1200" baseline="0">
                <a:solidFill>
                  <a:schemeClr val="bg1"/>
                </a:solidFill>
                <a:latin typeface="Helvetica"/>
                <a:ea typeface="+mn-ea"/>
                <a:cs typeface="+mn-cs"/>
              </a:defRPr>
            </a:lvl3pPr>
            <a:lvl4pPr marL="1544833" indent="0" algn="l" defTabSz="514944" rtl="0" eaLnBrk="1" latinLnBrk="0" hangingPunct="1">
              <a:spcBef>
                <a:spcPct val="20000"/>
              </a:spcBef>
              <a:buFontTx/>
              <a:buNone/>
              <a:defRPr sz="2700" b="1" i="0" kern="1200" baseline="0">
                <a:solidFill>
                  <a:schemeClr val="bg1"/>
                </a:solidFill>
                <a:latin typeface="Helvetica"/>
                <a:ea typeface="+mn-ea"/>
                <a:cs typeface="+mn-cs"/>
              </a:defRPr>
            </a:lvl4pPr>
            <a:lvl5pPr marL="2059777" indent="0" algn="l" defTabSz="514944" rtl="0" eaLnBrk="1" latinLnBrk="0" hangingPunct="1">
              <a:spcBef>
                <a:spcPct val="20000"/>
              </a:spcBef>
              <a:buFontTx/>
              <a:buNone/>
              <a:defRPr sz="2700" b="1" i="0" kern="1200" baseline="0">
                <a:solidFill>
                  <a:schemeClr val="bg1"/>
                </a:solidFill>
                <a:latin typeface="Helvetica"/>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r>
              <a:rPr lang="en-US" dirty="0">
                <a:latin typeface="Helvetica" panose="020B0604020202020204" pitchFamily="34" charset="0"/>
                <a:cs typeface="Helvetica" panose="020B0604020202020204" pitchFamily="34" charset="0"/>
              </a:rPr>
              <a:t>Note the dashed red lines created to show a favorable cut.</a:t>
            </a:r>
          </a:p>
        </p:txBody>
      </p:sp>
      <p:sp>
        <p:nvSpPr>
          <p:cNvPr id="35" name="Arrow: Curved Up 34">
            <a:extLst>
              <a:ext uri="{FF2B5EF4-FFF2-40B4-BE49-F238E27FC236}">
                <a16:creationId xmlns:a16="http://schemas.microsoft.com/office/drawing/2014/main" id="{F1D85450-7507-4039-B5A7-D689E7632573}"/>
              </a:ext>
            </a:extLst>
          </p:cNvPr>
          <p:cNvSpPr/>
          <p:nvPr/>
        </p:nvSpPr>
        <p:spPr>
          <a:xfrm>
            <a:off x="19699775" y="33382178"/>
            <a:ext cx="3596640" cy="1354094"/>
          </a:xfrm>
          <a:prstGeom prst="curvedUpArrow">
            <a:avLst>
              <a:gd name="adj1" fmla="val 29432"/>
              <a:gd name="adj2" fmla="val 52269"/>
              <a:gd name="adj3" fmla="val 25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81991059"/>
      </p:ext>
    </p:extLst>
  </p:cSld>
  <p:clrMapOvr>
    <a:masterClrMapping/>
  </p:clrMapOvr>
</p:sld>
</file>

<file path=ppt/theme/theme1.xml><?xml version="1.0" encoding="utf-8"?>
<a:theme xmlns:a="http://schemas.openxmlformats.org/drawingml/2006/main" name="42x48_ScientistPoster_092215_Horizont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FNAL_Scientific_Poster_42x48_HOR_100716</Template>
  <TotalTime>1981</TotalTime>
  <Words>746</Words>
  <Application>Microsoft Office PowerPoint</Application>
  <PresentationFormat>Custom</PresentationFormat>
  <Paragraphs>39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Cambria Math</vt:lpstr>
      <vt:lpstr>Helvetica</vt:lpstr>
      <vt:lpstr>42x48_ScientistPoster_092215_Horizontal</vt:lpstr>
      <vt:lpstr>PowerPoint Presentation</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domlehner32@gmail.com</dc:creator>
  <cp:lastModifiedBy>domlehner32@gmail.com</cp:lastModifiedBy>
  <cp:revision>86</cp:revision>
  <dcterms:created xsi:type="dcterms:W3CDTF">2020-07-23T15:51:00Z</dcterms:created>
  <dcterms:modified xsi:type="dcterms:W3CDTF">2020-08-05T01:04:25Z</dcterms:modified>
</cp:coreProperties>
</file>