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0"/>
  </p:notesMasterIdLst>
  <p:sldIdLst>
    <p:sldId id="269" r:id="rId2"/>
    <p:sldId id="275" r:id="rId3"/>
    <p:sldId id="284" r:id="rId4"/>
    <p:sldId id="286" r:id="rId5"/>
    <p:sldId id="289" r:id="rId6"/>
    <p:sldId id="288" r:id="rId7"/>
    <p:sldId id="287" r:id="rId8"/>
    <p:sldId id="257" r:id="rId9"/>
  </p:sldIdLst>
  <p:sldSz cx="43891200" cy="32918400"/>
  <p:notesSz cx="6858000" cy="9144000"/>
  <p:defaultTextStyle>
    <a:defPPr>
      <a:defRPr lang="en-US"/>
    </a:defPPr>
    <a:lvl1pPr algn="l" defTabSz="2349434" rtl="0" fontAlgn="base">
      <a:spcBef>
        <a:spcPct val="0"/>
      </a:spcBef>
      <a:spcAft>
        <a:spcPct val="0"/>
      </a:spcAft>
      <a:defRPr sz="9200" kern="1200">
        <a:solidFill>
          <a:schemeClr val="tx1"/>
        </a:solidFill>
        <a:latin typeface="Calibri" charset="0"/>
        <a:ea typeface="ＭＳ Ｐゴシック" charset="0"/>
        <a:cs typeface="Geneva" charset="0"/>
      </a:defRPr>
    </a:lvl1pPr>
    <a:lvl2pPr marL="2349434" indent="-1834489" algn="l" defTabSz="2349434" rtl="0" fontAlgn="base">
      <a:spcBef>
        <a:spcPct val="0"/>
      </a:spcBef>
      <a:spcAft>
        <a:spcPct val="0"/>
      </a:spcAft>
      <a:defRPr sz="9200" kern="1200">
        <a:solidFill>
          <a:schemeClr val="tx1"/>
        </a:solidFill>
        <a:latin typeface="Calibri" charset="0"/>
        <a:ea typeface="ＭＳ Ｐゴシック" charset="0"/>
        <a:cs typeface="Geneva" charset="0"/>
      </a:defRPr>
    </a:lvl2pPr>
    <a:lvl3pPr marL="4700656" indent="-3670767" algn="l" defTabSz="2349434" rtl="0" fontAlgn="base">
      <a:spcBef>
        <a:spcPct val="0"/>
      </a:spcBef>
      <a:spcAft>
        <a:spcPct val="0"/>
      </a:spcAft>
      <a:defRPr sz="9200" kern="1200">
        <a:solidFill>
          <a:schemeClr val="tx1"/>
        </a:solidFill>
        <a:latin typeface="Calibri" charset="0"/>
        <a:ea typeface="ＭＳ Ｐゴシック" charset="0"/>
        <a:cs typeface="Geneva" charset="0"/>
      </a:defRPr>
    </a:lvl3pPr>
    <a:lvl4pPr marL="7051877" indent="-5507044" algn="l" defTabSz="2349434" rtl="0" fontAlgn="base">
      <a:spcBef>
        <a:spcPct val="0"/>
      </a:spcBef>
      <a:spcAft>
        <a:spcPct val="0"/>
      </a:spcAft>
      <a:defRPr sz="9200" kern="1200">
        <a:solidFill>
          <a:schemeClr val="tx1"/>
        </a:solidFill>
        <a:latin typeface="Calibri" charset="0"/>
        <a:ea typeface="ＭＳ Ｐゴシック" charset="0"/>
        <a:cs typeface="Geneva" charset="0"/>
      </a:defRPr>
    </a:lvl4pPr>
    <a:lvl5pPr marL="9403099" indent="-7343322" algn="l" defTabSz="2349434" rtl="0" fontAlgn="base">
      <a:spcBef>
        <a:spcPct val="0"/>
      </a:spcBef>
      <a:spcAft>
        <a:spcPct val="0"/>
      </a:spcAft>
      <a:defRPr sz="9200" kern="1200">
        <a:solidFill>
          <a:schemeClr val="tx1"/>
        </a:solidFill>
        <a:latin typeface="Calibri" charset="0"/>
        <a:ea typeface="ＭＳ Ｐゴシック" charset="0"/>
        <a:cs typeface="Geneva" charset="0"/>
      </a:defRPr>
    </a:lvl5pPr>
    <a:lvl6pPr marL="2574722" algn="l" defTabSz="514944" rtl="0" eaLnBrk="1" latinLnBrk="0" hangingPunct="1">
      <a:defRPr sz="9200" kern="1200">
        <a:solidFill>
          <a:schemeClr val="tx1"/>
        </a:solidFill>
        <a:latin typeface="Calibri" charset="0"/>
        <a:ea typeface="ＭＳ Ｐゴシック" charset="0"/>
        <a:cs typeface="Geneva" charset="0"/>
      </a:defRPr>
    </a:lvl6pPr>
    <a:lvl7pPr marL="3089666" algn="l" defTabSz="514944" rtl="0" eaLnBrk="1" latinLnBrk="0" hangingPunct="1">
      <a:defRPr sz="9200" kern="1200">
        <a:solidFill>
          <a:schemeClr val="tx1"/>
        </a:solidFill>
        <a:latin typeface="Calibri" charset="0"/>
        <a:ea typeface="ＭＳ Ｐゴシック" charset="0"/>
        <a:cs typeface="Geneva" charset="0"/>
      </a:defRPr>
    </a:lvl7pPr>
    <a:lvl8pPr marL="3604611" algn="l" defTabSz="514944" rtl="0" eaLnBrk="1" latinLnBrk="0" hangingPunct="1">
      <a:defRPr sz="9200" kern="1200">
        <a:solidFill>
          <a:schemeClr val="tx1"/>
        </a:solidFill>
        <a:latin typeface="Calibri" charset="0"/>
        <a:ea typeface="ＭＳ Ｐゴシック" charset="0"/>
        <a:cs typeface="Geneva" charset="0"/>
      </a:defRPr>
    </a:lvl8pPr>
    <a:lvl9pPr marL="4119555" algn="l" defTabSz="514944" rtl="0" eaLnBrk="1" latinLnBrk="0" hangingPunct="1">
      <a:defRPr sz="9200" kern="1200">
        <a:solidFill>
          <a:schemeClr val="tx1"/>
        </a:solidFill>
        <a:latin typeface="Calibri" charset="0"/>
        <a:ea typeface="ＭＳ Ｐゴシック" charset="0"/>
        <a:cs typeface="Geneva" charset="0"/>
      </a:defRPr>
    </a:lvl9pPr>
  </p:defaultTextStyle>
  <p:extLst>
    <p:ext uri="{EFAFB233-063F-42B5-8137-9DF3F51BA10A}">
      <p15:sldGuideLst xmlns:p15="http://schemas.microsoft.com/office/powerpoint/2012/main">
        <p15:guide id="1" orient="horz" pos="3734">
          <p15:clr>
            <a:srgbClr val="A4A3A4"/>
          </p15:clr>
        </p15:guide>
        <p15:guide id="2" orient="horz" pos="6908">
          <p15:clr>
            <a:srgbClr val="A4A3A4"/>
          </p15:clr>
        </p15:guide>
        <p15:guide id="3" orient="horz" pos="10821">
          <p15:clr>
            <a:srgbClr val="A4A3A4"/>
          </p15:clr>
        </p15:guide>
        <p15:guide id="4" orient="horz" pos="6489">
          <p15:clr>
            <a:srgbClr val="A4A3A4"/>
          </p15:clr>
        </p15:guide>
        <p15:guide id="5" orient="horz" pos="18784">
          <p15:clr>
            <a:srgbClr val="A4A3A4"/>
          </p15:clr>
        </p15:guide>
        <p15:guide id="6" orient="horz" pos="14174">
          <p15:clr>
            <a:srgbClr val="A4A3A4"/>
          </p15:clr>
        </p15:guide>
        <p15:guide id="7" orient="horz" pos="3322">
          <p15:clr>
            <a:srgbClr val="A4A3A4"/>
          </p15:clr>
        </p15:guide>
        <p15:guide id="8" orient="horz" pos="11217">
          <p15:clr>
            <a:srgbClr val="A4A3A4"/>
          </p15:clr>
        </p15:guide>
        <p15:guide id="9" pos="794">
          <p15:clr>
            <a:srgbClr val="A4A3A4"/>
          </p15:clr>
        </p15:guide>
        <p15:guide id="10" pos="26805">
          <p15:clr>
            <a:srgbClr val="A4A3A4"/>
          </p15:clr>
        </p15:guide>
        <p15:guide id="11" pos="12134">
          <p15:clr>
            <a:srgbClr val="A4A3A4"/>
          </p15:clr>
        </p15:guide>
        <p15:guide id="12" pos="19128">
          <p15:clr>
            <a:srgbClr val="A4A3A4"/>
          </p15:clr>
        </p15:guide>
        <p15:guide id="13" pos="18373">
          <p15:clr>
            <a:srgbClr val="A4A3A4"/>
          </p15:clr>
        </p15:guide>
        <p15:guide id="14" pos="1288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seylscheidt@gmail.com" initials="k" lastIdx="1" clrIdx="0">
    <p:extLst>
      <p:ext uri="{19B8F6BF-5375-455C-9EA6-DF929625EA0E}">
        <p15:presenceInfo xmlns:p15="http://schemas.microsoft.com/office/powerpoint/2012/main" userId="56e6a9048b02b8c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7"/>
    <a:srgbClr val="626262"/>
    <a:srgbClr val="3A6085"/>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531" autoAdjust="0"/>
  </p:normalViewPr>
  <p:slideViewPr>
    <p:cSldViewPr snapToGrid="0" snapToObjects="1">
      <p:cViewPr varScale="1">
        <p:scale>
          <a:sx n="13" d="100"/>
          <a:sy n="13" d="100"/>
        </p:scale>
        <p:origin x="1476" y="72"/>
      </p:cViewPr>
      <p:guideLst>
        <p:guide orient="horz" pos="3734"/>
        <p:guide orient="horz" pos="6908"/>
        <p:guide orient="horz" pos="10821"/>
        <p:guide orient="horz" pos="6489"/>
        <p:guide orient="horz" pos="18784"/>
        <p:guide orient="horz" pos="14174"/>
        <p:guide orient="horz" pos="3322"/>
        <p:guide orient="horz" pos="11217"/>
        <p:guide pos="794"/>
        <p:guide pos="26805"/>
        <p:guide pos="12134"/>
        <p:guide pos="19128"/>
        <p:guide pos="18373"/>
        <p:guide pos="1288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29T02:31:52.564"/>
    </inkml:context>
    <inkml:brush xml:id="br0">
      <inkml:brushProperty name="width" value="0.025" units="cm"/>
      <inkml:brushProperty name="height" value="0.025" units="cm"/>
      <inkml:brushProperty name="color" value="#AE198D"/>
      <inkml:brushProperty name="ignorePressure" value="1"/>
      <inkml:brushProperty name="inkEffects" value="galaxy"/>
      <inkml:brushProperty name="anchorX" value="-23122.68555"/>
      <inkml:brushProperty name="anchorY" value="-8684.39453"/>
      <inkml:brushProperty name="scaleFactor" value="0.5"/>
    </inkml:brush>
  </inkml:definitions>
  <inkml:trace contextRef="#ctx0" brushRef="#br0">1 1,'0'0,"0"0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29T02:31:53.054"/>
    </inkml:context>
    <inkml:brush xml:id="br0">
      <inkml:brushProperty name="width" value="0.025" units="cm"/>
      <inkml:brushProperty name="height" value="0.025" units="cm"/>
      <inkml:brushProperty name="color" value="#AE198D"/>
      <inkml:brushProperty name="ignorePressure" value="1"/>
      <inkml:brushProperty name="inkEffects" value="galaxy"/>
      <inkml:brushProperty name="anchorX" value="-23969.35156"/>
      <inkml:brushProperty name="anchorY" value="-9531.06055"/>
      <inkml:brushProperty name="scaleFactor" value="0.5"/>
    </inkml:brush>
  </inkml:definitions>
  <inkml:trace contextRef="#ctx0" brushRef="#br0">53 1,'0'0,"-22"0,-8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29T02:31:53.234"/>
    </inkml:context>
    <inkml:brush xml:id="br0">
      <inkml:brushProperty name="width" value="0.025" units="cm"/>
      <inkml:brushProperty name="height" value="0.025" units="cm"/>
      <inkml:brushProperty name="color" value="#AE198D"/>
      <inkml:brushProperty name="ignorePressure" value="1"/>
      <inkml:brushProperty name="inkEffects" value="galaxy"/>
      <inkml:brushProperty name="anchorX" value="-23070.13086"/>
      <inkml:brushProperty name="anchorY" value="-8684.39453"/>
      <inkml:brushProperty name="scaleFactor" value="0.5"/>
    </inkml:brush>
  </inkml:definitions>
  <inkml:trace contextRef="#ctx0" brushRef="#br0">1 1,'0'0,"0"0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D7F805-D23E-47D7-BECD-5442E5712038}" type="datetimeFigureOut">
              <a:rPr lang="en-US" smtClean="0"/>
              <a:t>8/4/2020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479231-B5DB-4FB6-BC98-C0E4648055CA}" type="slidenum">
              <a:rPr lang="en-US" smtClean="0"/>
              <a:t>‹#›</a:t>
            </a:fld>
            <a:endParaRPr lang="en-US"/>
          </a:p>
        </p:txBody>
      </p:sp>
    </p:spTree>
    <p:extLst>
      <p:ext uri="{BB962C8B-B14F-4D97-AF65-F5344CB8AC3E}">
        <p14:creationId xmlns:p14="http://schemas.microsoft.com/office/powerpoint/2010/main" val="3510396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479231-B5DB-4FB6-BC98-C0E4648055CA}" type="slidenum">
              <a:rPr lang="en-US" smtClean="0"/>
              <a:t>1</a:t>
            </a:fld>
            <a:endParaRPr lang="en-US"/>
          </a:p>
        </p:txBody>
      </p:sp>
    </p:spTree>
    <p:extLst>
      <p:ext uri="{BB962C8B-B14F-4D97-AF65-F5344CB8AC3E}">
        <p14:creationId xmlns:p14="http://schemas.microsoft.com/office/powerpoint/2010/main" val="564843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Atom Source picture: </a:t>
            </a:r>
            <a:r>
              <a:rPr lang="en-US" sz="1800" dirty="0">
                <a:latin typeface="Segoe UI" panose="020B0502040204020203" pitchFamily="34" charset="0"/>
              </a:rPr>
              <a:t>MOT- Magneto Optical Trap. Delivers Sr atoms to experiment</a:t>
            </a:r>
          </a:p>
          <a:p>
            <a:endParaRPr lang="en-US" dirty="0"/>
          </a:p>
        </p:txBody>
      </p:sp>
      <p:sp>
        <p:nvSpPr>
          <p:cNvPr id="4" name="Slide Number Placeholder 3"/>
          <p:cNvSpPr>
            <a:spLocks noGrp="1"/>
          </p:cNvSpPr>
          <p:nvPr>
            <p:ph type="sldNum" sz="quarter" idx="5"/>
          </p:nvPr>
        </p:nvSpPr>
        <p:spPr/>
        <p:txBody>
          <a:bodyPr/>
          <a:lstStyle/>
          <a:p>
            <a:fld id="{E4479231-B5DB-4FB6-BC98-C0E4648055CA}" type="slidenum">
              <a:rPr lang="en-US" smtClean="0"/>
              <a:t>2</a:t>
            </a:fld>
            <a:endParaRPr lang="en-US"/>
          </a:p>
        </p:txBody>
      </p:sp>
    </p:spTree>
    <p:extLst>
      <p:ext uri="{BB962C8B-B14F-4D97-AF65-F5344CB8AC3E}">
        <p14:creationId xmlns:p14="http://schemas.microsoft.com/office/powerpoint/2010/main" val="2940684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Non-Magnetic: The experiment’s vacuum tube has magnetic shielding surrounding it, so the supports can't impede the precise fields.</a:t>
            </a:r>
          </a:p>
          <a:p>
            <a:r>
              <a:rPr lang="en-US" dirty="0"/>
              <a:t>Non-Corrosive: Because of the shaft’s location, it and the tunnels below it tend to flood. The support material has to be able to withstand large amounts of water coming down the shaft when rain comes.</a:t>
            </a:r>
          </a:p>
          <a:p>
            <a:r>
              <a:rPr lang="en-US" dirty="0"/>
              <a:t>Non Movement Impeding: Maintenance to the Atom Source cannot be impeded</a:t>
            </a:r>
          </a:p>
          <a:p>
            <a:r>
              <a:rPr lang="en-US" dirty="0"/>
              <a:t>Minutely Adjustable: Like accelerator magnets, the sources have to be able to be adjusted in small increments, so the design must contain adjusters.</a:t>
            </a:r>
          </a:p>
        </p:txBody>
      </p:sp>
      <p:sp>
        <p:nvSpPr>
          <p:cNvPr id="4" name="Slide Number Placeholder 3"/>
          <p:cNvSpPr>
            <a:spLocks noGrp="1"/>
          </p:cNvSpPr>
          <p:nvPr>
            <p:ph type="sldNum" sz="quarter" idx="5"/>
          </p:nvPr>
        </p:nvSpPr>
        <p:spPr/>
        <p:txBody>
          <a:bodyPr/>
          <a:lstStyle/>
          <a:p>
            <a:fld id="{E4479231-B5DB-4FB6-BC98-C0E4648055CA}" type="slidenum">
              <a:rPr lang="en-US" smtClean="0"/>
              <a:t>3</a:t>
            </a:fld>
            <a:endParaRPr lang="en-US"/>
          </a:p>
        </p:txBody>
      </p:sp>
    </p:spTree>
    <p:extLst>
      <p:ext uri="{BB962C8B-B14F-4D97-AF65-F5344CB8AC3E}">
        <p14:creationId xmlns:p14="http://schemas.microsoft.com/office/powerpoint/2010/main" val="2119487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316 also works, as it has similar properties.</a:t>
            </a:r>
          </a:p>
          <a:p>
            <a:r>
              <a:rPr lang="en-US" dirty="0"/>
              <a:t>Also note that the back of the Attachment Plate has been angled slightly to account for the wall’s curvature.</a:t>
            </a:r>
          </a:p>
        </p:txBody>
      </p:sp>
      <p:sp>
        <p:nvSpPr>
          <p:cNvPr id="4" name="Slide Number Placeholder 3"/>
          <p:cNvSpPr>
            <a:spLocks noGrp="1"/>
          </p:cNvSpPr>
          <p:nvPr>
            <p:ph type="sldNum" sz="quarter" idx="5"/>
          </p:nvPr>
        </p:nvSpPr>
        <p:spPr/>
        <p:txBody>
          <a:bodyPr/>
          <a:lstStyle/>
          <a:p>
            <a:fld id="{E4479231-B5DB-4FB6-BC98-C0E4648055CA}" type="slidenum">
              <a:rPr lang="en-US" smtClean="0"/>
              <a:t>4</a:t>
            </a:fld>
            <a:endParaRPr lang="en-US"/>
          </a:p>
        </p:txBody>
      </p:sp>
    </p:spTree>
    <p:extLst>
      <p:ext uri="{BB962C8B-B14F-4D97-AF65-F5344CB8AC3E}">
        <p14:creationId xmlns:p14="http://schemas.microsoft.com/office/powerpoint/2010/main" val="3901595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Adjusters are attached to the frame of the Atom Source.</a:t>
            </a:r>
          </a:p>
        </p:txBody>
      </p:sp>
      <p:sp>
        <p:nvSpPr>
          <p:cNvPr id="4" name="Slide Number Placeholder 3"/>
          <p:cNvSpPr>
            <a:spLocks noGrp="1"/>
          </p:cNvSpPr>
          <p:nvPr>
            <p:ph type="sldNum" sz="quarter" idx="5"/>
          </p:nvPr>
        </p:nvSpPr>
        <p:spPr/>
        <p:txBody>
          <a:bodyPr/>
          <a:lstStyle/>
          <a:p>
            <a:fld id="{E4479231-B5DB-4FB6-BC98-C0E4648055CA}" type="slidenum">
              <a:rPr lang="en-US" smtClean="0"/>
              <a:t>5</a:t>
            </a:fld>
            <a:endParaRPr lang="en-US"/>
          </a:p>
        </p:txBody>
      </p:sp>
    </p:spTree>
    <p:extLst>
      <p:ext uri="{BB962C8B-B14F-4D97-AF65-F5344CB8AC3E}">
        <p14:creationId xmlns:p14="http://schemas.microsoft.com/office/powerpoint/2010/main" val="604640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overhead crane being used to take sources out for </a:t>
            </a:r>
            <a:r>
              <a:rPr lang="en-US" dirty="0" err="1"/>
              <a:t>mantience</a:t>
            </a:r>
            <a:endParaRPr lang="en-US" dirty="0"/>
          </a:p>
        </p:txBody>
      </p:sp>
      <p:sp>
        <p:nvSpPr>
          <p:cNvPr id="4" name="Slide Number Placeholder 3"/>
          <p:cNvSpPr>
            <a:spLocks noGrp="1"/>
          </p:cNvSpPr>
          <p:nvPr>
            <p:ph type="sldNum" sz="quarter" idx="5"/>
          </p:nvPr>
        </p:nvSpPr>
        <p:spPr/>
        <p:txBody>
          <a:bodyPr/>
          <a:lstStyle/>
          <a:p>
            <a:fld id="{E4479231-B5DB-4FB6-BC98-C0E4648055CA}" type="slidenum">
              <a:rPr lang="en-US" smtClean="0"/>
              <a:t>6</a:t>
            </a:fld>
            <a:endParaRPr lang="en-US"/>
          </a:p>
        </p:txBody>
      </p:sp>
    </p:spTree>
    <p:extLst>
      <p:ext uri="{BB962C8B-B14F-4D97-AF65-F5344CB8AC3E}">
        <p14:creationId xmlns:p14="http://schemas.microsoft.com/office/powerpoint/2010/main" val="3631524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Yield Strength- 31,200 psi</a:t>
            </a:r>
          </a:p>
        </p:txBody>
      </p:sp>
      <p:sp>
        <p:nvSpPr>
          <p:cNvPr id="4" name="Slide Number Placeholder 3"/>
          <p:cNvSpPr>
            <a:spLocks noGrp="1"/>
          </p:cNvSpPr>
          <p:nvPr>
            <p:ph type="sldNum" sz="quarter" idx="5"/>
          </p:nvPr>
        </p:nvSpPr>
        <p:spPr/>
        <p:txBody>
          <a:bodyPr/>
          <a:lstStyle/>
          <a:p>
            <a:fld id="{E4479231-B5DB-4FB6-BC98-C0E4648055CA}" type="slidenum">
              <a:rPr lang="en-US" smtClean="0"/>
              <a:t>7</a:t>
            </a:fld>
            <a:endParaRPr lang="en-US"/>
          </a:p>
        </p:txBody>
      </p:sp>
    </p:spTree>
    <p:extLst>
      <p:ext uri="{BB962C8B-B14F-4D97-AF65-F5344CB8AC3E}">
        <p14:creationId xmlns:p14="http://schemas.microsoft.com/office/powerpoint/2010/main" val="460698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 column even">
    <p:spTree>
      <p:nvGrpSpPr>
        <p:cNvPr id="1" name=""/>
        <p:cNvGrpSpPr/>
        <p:nvPr/>
      </p:nvGrpSpPr>
      <p:grpSpPr>
        <a:xfrm>
          <a:off x="0" y="0"/>
          <a:ext cx="0" cy="0"/>
          <a:chOff x="0" y="0"/>
          <a:chExt cx="0" cy="0"/>
        </a:xfrm>
      </p:grpSpPr>
      <p:sp>
        <p:nvSpPr>
          <p:cNvPr id="3" name="Picture Placeholder 37"/>
          <p:cNvSpPr>
            <a:spLocks noGrp="1"/>
          </p:cNvSpPr>
          <p:nvPr>
            <p:ph type="pic" sz="quarter" idx="21"/>
          </p:nvPr>
        </p:nvSpPr>
        <p:spPr>
          <a:xfrm>
            <a:off x="1327668" y="27655584"/>
            <a:ext cx="1868605" cy="1719517"/>
          </a:xfrm>
          <a:prstGeom prst="rect">
            <a:avLst/>
          </a:prstGeom>
        </p:spPr>
        <p:txBody>
          <a:bodyPr vert="horz" lIns="102989" tIns="51494" rIns="102989" bIns="51494"/>
          <a:lstStyle/>
          <a:p>
            <a:r>
              <a:rPr lang="en-US"/>
              <a:t>Click icon to add picture</a:t>
            </a:r>
            <a:endParaRPr lang="en-US" dirty="0"/>
          </a:p>
        </p:txBody>
      </p:sp>
      <p:sp>
        <p:nvSpPr>
          <p:cNvPr id="4" name="Picture Placeholder 37"/>
          <p:cNvSpPr>
            <a:spLocks noGrp="1"/>
          </p:cNvSpPr>
          <p:nvPr>
            <p:ph type="pic" sz="quarter" idx="22"/>
          </p:nvPr>
        </p:nvSpPr>
        <p:spPr>
          <a:xfrm>
            <a:off x="9100139" y="27655584"/>
            <a:ext cx="1868605" cy="1719517"/>
          </a:xfrm>
          <a:prstGeom prst="rect">
            <a:avLst/>
          </a:prstGeom>
        </p:spPr>
        <p:txBody>
          <a:bodyPr vert="horz" lIns="102989" tIns="51494" rIns="102989" bIns="51494"/>
          <a:lstStyle/>
          <a:p>
            <a:r>
              <a:rPr lang="en-US"/>
              <a:t>Click icon to add picture</a:t>
            </a:r>
            <a:endParaRPr lang="en-US" dirty="0"/>
          </a:p>
        </p:txBody>
      </p:sp>
      <p:sp>
        <p:nvSpPr>
          <p:cNvPr id="5" name="Picture Placeholder 37"/>
          <p:cNvSpPr>
            <a:spLocks noGrp="1"/>
          </p:cNvSpPr>
          <p:nvPr>
            <p:ph type="pic" sz="quarter" idx="23"/>
          </p:nvPr>
        </p:nvSpPr>
        <p:spPr>
          <a:xfrm>
            <a:off x="3915011" y="27655584"/>
            <a:ext cx="1868605" cy="1719517"/>
          </a:xfrm>
          <a:prstGeom prst="rect">
            <a:avLst/>
          </a:prstGeom>
        </p:spPr>
        <p:txBody>
          <a:bodyPr vert="horz" lIns="102989" tIns="51494" rIns="102989" bIns="51494"/>
          <a:lstStyle/>
          <a:p>
            <a:r>
              <a:rPr lang="en-US"/>
              <a:t>Click icon to add picture</a:t>
            </a:r>
            <a:endParaRPr lang="en-US" dirty="0"/>
          </a:p>
        </p:txBody>
      </p:sp>
      <p:sp>
        <p:nvSpPr>
          <p:cNvPr id="6" name="Picture Placeholder 37"/>
          <p:cNvSpPr>
            <a:spLocks noGrp="1"/>
          </p:cNvSpPr>
          <p:nvPr>
            <p:ph type="pic" sz="quarter" idx="24"/>
          </p:nvPr>
        </p:nvSpPr>
        <p:spPr>
          <a:xfrm>
            <a:off x="6535126" y="27655584"/>
            <a:ext cx="1868605" cy="1719517"/>
          </a:xfrm>
          <a:prstGeom prst="rect">
            <a:avLst/>
          </a:prstGeom>
        </p:spPr>
        <p:txBody>
          <a:bodyPr vert="horz" lIns="102989" tIns="51494" rIns="102989" bIns="51494"/>
          <a:lstStyle/>
          <a:p>
            <a:r>
              <a:rPr lang="en-US"/>
              <a:t>Click icon to add picture</a:t>
            </a:r>
            <a:endParaRPr lang="en-US" dirty="0"/>
          </a:p>
        </p:txBody>
      </p:sp>
      <p:sp>
        <p:nvSpPr>
          <p:cNvPr id="7" name="Text Placeholder 45"/>
          <p:cNvSpPr>
            <a:spLocks noGrp="1"/>
          </p:cNvSpPr>
          <p:nvPr>
            <p:ph type="body" sz="quarter" idx="25"/>
          </p:nvPr>
        </p:nvSpPr>
        <p:spPr>
          <a:xfrm>
            <a:off x="1344881" y="738446"/>
            <a:ext cx="41206517" cy="2962621"/>
          </a:xfrm>
          <a:prstGeom prst="rect">
            <a:avLst/>
          </a:prstGeom>
        </p:spPr>
        <p:txBody>
          <a:bodyPr vert="horz" lIns="102989" tIns="51494" rIns="102989" bIns="51494"/>
          <a:lstStyle>
            <a:lvl1pPr marL="0" indent="0">
              <a:buFontTx/>
              <a:buNone/>
              <a:defRPr sz="11000" b="1" i="0" baseline="0">
                <a:solidFill>
                  <a:schemeClr val="bg1"/>
                </a:solidFill>
                <a:latin typeface="Helvetica"/>
              </a:defRPr>
            </a:lvl1pPr>
            <a:lvl2pPr marL="514944" indent="0">
              <a:buFontTx/>
              <a:buNone/>
              <a:defRPr sz="15800" b="1" i="0" baseline="0">
                <a:solidFill>
                  <a:schemeClr val="bg1"/>
                </a:solidFill>
                <a:latin typeface="Helvetica"/>
              </a:defRPr>
            </a:lvl2pPr>
            <a:lvl3pPr marL="1029889" indent="0">
              <a:buFontTx/>
              <a:buNone/>
              <a:defRPr sz="15800" b="1" i="0" baseline="0">
                <a:solidFill>
                  <a:schemeClr val="bg1"/>
                </a:solidFill>
                <a:latin typeface="Helvetica"/>
              </a:defRPr>
            </a:lvl3pPr>
            <a:lvl4pPr marL="1544833" indent="0">
              <a:buFontTx/>
              <a:buNone/>
              <a:defRPr sz="15800" b="1" i="0" baseline="0">
                <a:solidFill>
                  <a:schemeClr val="bg1"/>
                </a:solidFill>
                <a:latin typeface="Helvetica"/>
              </a:defRPr>
            </a:lvl4pPr>
            <a:lvl5pPr marL="2059777" indent="0">
              <a:buFontTx/>
              <a:buNone/>
              <a:defRPr sz="15800" b="1" i="0" baseline="0">
                <a:solidFill>
                  <a:schemeClr val="bg1"/>
                </a:solidFill>
                <a:latin typeface="Helvetica"/>
              </a:defRPr>
            </a:lvl5pPr>
          </a:lstStyle>
          <a:p>
            <a:pPr lvl="0"/>
            <a:r>
              <a:rPr lang="en-US"/>
              <a:t>Click to edit Master text styles</a:t>
            </a:r>
          </a:p>
        </p:txBody>
      </p:sp>
      <p:sp>
        <p:nvSpPr>
          <p:cNvPr id="8" name="Picture Placeholder 6"/>
          <p:cNvSpPr>
            <a:spLocks noGrp="1" noChangeAspect="1"/>
          </p:cNvSpPr>
          <p:nvPr>
            <p:ph type="pic" sz="quarter" idx="34"/>
          </p:nvPr>
        </p:nvSpPr>
        <p:spPr>
          <a:xfrm>
            <a:off x="1344878" y="11396058"/>
            <a:ext cx="9651337" cy="3918420"/>
          </a:xfrm>
          <a:prstGeom prst="rect">
            <a:avLst/>
          </a:prstGeom>
        </p:spPr>
        <p:txBody>
          <a:bodyPr vert="horz" lIns="102989" tIns="51494" rIns="102989" bIns="51494"/>
          <a:lstStyle/>
          <a:p>
            <a:r>
              <a:rPr lang="en-US"/>
              <a:t>Click icon to add picture</a:t>
            </a:r>
            <a:endParaRPr lang="en-US" dirty="0"/>
          </a:p>
        </p:txBody>
      </p:sp>
      <p:sp>
        <p:nvSpPr>
          <p:cNvPr id="10" name="Text Placeholder 49"/>
          <p:cNvSpPr>
            <a:spLocks noGrp="1"/>
          </p:cNvSpPr>
          <p:nvPr>
            <p:ph type="body" sz="quarter" idx="39"/>
          </p:nvPr>
        </p:nvSpPr>
        <p:spPr>
          <a:xfrm>
            <a:off x="1344876" y="5047538"/>
            <a:ext cx="20148733" cy="1353262"/>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
        <p:nvSpPr>
          <p:cNvPr id="11" name="Text Placeholder 74"/>
          <p:cNvSpPr>
            <a:spLocks noGrp="1"/>
          </p:cNvSpPr>
          <p:nvPr>
            <p:ph type="body" sz="quarter" idx="40"/>
          </p:nvPr>
        </p:nvSpPr>
        <p:spPr>
          <a:xfrm>
            <a:off x="1344880" y="6400800"/>
            <a:ext cx="20148733" cy="4046288"/>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15" name="Picture Placeholder 6"/>
          <p:cNvSpPr>
            <a:spLocks noGrp="1" noChangeAspect="1"/>
          </p:cNvSpPr>
          <p:nvPr>
            <p:ph type="pic" sz="quarter" idx="44"/>
          </p:nvPr>
        </p:nvSpPr>
        <p:spPr>
          <a:xfrm>
            <a:off x="28651200" y="17317757"/>
            <a:ext cx="13947208" cy="5917739"/>
          </a:xfrm>
          <a:prstGeom prst="rect">
            <a:avLst/>
          </a:prstGeom>
        </p:spPr>
        <p:txBody>
          <a:bodyPr vert="horz" lIns="102989" tIns="51494" rIns="102989" bIns="51494"/>
          <a:lstStyle/>
          <a:p>
            <a:r>
              <a:rPr lang="en-US"/>
              <a:t>Click icon to add picture</a:t>
            </a:r>
            <a:endParaRPr lang="en-US" dirty="0"/>
          </a:p>
        </p:txBody>
      </p:sp>
      <p:sp>
        <p:nvSpPr>
          <p:cNvPr id="17" name="Picture Placeholder 6"/>
          <p:cNvSpPr>
            <a:spLocks noGrp="1" noChangeAspect="1"/>
          </p:cNvSpPr>
          <p:nvPr>
            <p:ph type="pic" sz="quarter" idx="46"/>
          </p:nvPr>
        </p:nvSpPr>
        <p:spPr>
          <a:xfrm>
            <a:off x="22444171" y="5047538"/>
            <a:ext cx="14182630" cy="5399550"/>
          </a:xfrm>
          <a:prstGeom prst="rect">
            <a:avLst/>
          </a:prstGeom>
        </p:spPr>
        <p:txBody>
          <a:bodyPr vert="horz" lIns="102989" tIns="51494" rIns="102989" bIns="51494"/>
          <a:lstStyle>
            <a:lvl1pPr>
              <a:defRPr>
                <a:latin typeface="Helvetica"/>
              </a:defRPr>
            </a:lvl1pPr>
          </a:lstStyle>
          <a:p>
            <a:r>
              <a:rPr lang="en-US"/>
              <a:t>Click icon to add picture</a:t>
            </a:r>
            <a:endParaRPr lang="en-US" dirty="0"/>
          </a:p>
        </p:txBody>
      </p:sp>
      <p:sp>
        <p:nvSpPr>
          <p:cNvPr id="21" name="Text Placeholder 74"/>
          <p:cNvSpPr>
            <a:spLocks noGrp="1"/>
          </p:cNvSpPr>
          <p:nvPr>
            <p:ph type="body" sz="quarter" idx="50"/>
          </p:nvPr>
        </p:nvSpPr>
        <p:spPr>
          <a:xfrm>
            <a:off x="22436489" y="12714965"/>
            <a:ext cx="20161916" cy="3670540"/>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2" name="Picture Placeholder 21"/>
          <p:cNvSpPr>
            <a:spLocks noGrp="1"/>
          </p:cNvSpPr>
          <p:nvPr>
            <p:ph type="pic" sz="quarter" idx="51"/>
          </p:nvPr>
        </p:nvSpPr>
        <p:spPr>
          <a:xfrm>
            <a:off x="1327668" y="17503180"/>
            <a:ext cx="9651334" cy="9231609"/>
          </a:xfrm>
          <a:prstGeom prst="rect">
            <a:avLst/>
          </a:prstGeom>
        </p:spPr>
        <p:txBody>
          <a:bodyPr vert="horz" lIns="102989" tIns="51494" rIns="102989" bIns="51494"/>
          <a:lstStyle/>
          <a:p>
            <a:r>
              <a:rPr lang="en-US"/>
              <a:t>Click icon to add picture</a:t>
            </a:r>
            <a:endParaRPr lang="en-US" dirty="0"/>
          </a:p>
        </p:txBody>
      </p:sp>
      <p:sp>
        <p:nvSpPr>
          <p:cNvPr id="16" name="Text Placeholder 59"/>
          <p:cNvSpPr>
            <a:spLocks noGrp="1"/>
          </p:cNvSpPr>
          <p:nvPr>
            <p:ph type="body" sz="quarter" idx="45"/>
          </p:nvPr>
        </p:nvSpPr>
        <p:spPr>
          <a:xfrm>
            <a:off x="11910616" y="17413853"/>
            <a:ext cx="9582997" cy="3270694"/>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20" name="Text Placeholder 59"/>
          <p:cNvSpPr>
            <a:spLocks noGrp="1"/>
          </p:cNvSpPr>
          <p:nvPr>
            <p:ph type="body" sz="quarter" idx="49"/>
          </p:nvPr>
        </p:nvSpPr>
        <p:spPr>
          <a:xfrm>
            <a:off x="22436490" y="17317757"/>
            <a:ext cx="5501390" cy="5917739"/>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9" name="Text Placeholder 59"/>
          <p:cNvSpPr>
            <a:spLocks noGrp="1"/>
          </p:cNvSpPr>
          <p:nvPr>
            <p:ph type="body" sz="quarter" idx="35"/>
          </p:nvPr>
        </p:nvSpPr>
        <p:spPr>
          <a:xfrm>
            <a:off x="1344878" y="15348289"/>
            <a:ext cx="9651337" cy="1055069"/>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18" name="Text Placeholder 59"/>
          <p:cNvSpPr>
            <a:spLocks noGrp="1"/>
          </p:cNvSpPr>
          <p:nvPr>
            <p:ph type="body" sz="quarter" idx="47"/>
          </p:nvPr>
        </p:nvSpPr>
        <p:spPr>
          <a:xfrm>
            <a:off x="37247435" y="5047538"/>
            <a:ext cx="5303961" cy="5399550"/>
          </a:xfrm>
          <a:prstGeom prst="rect">
            <a:avLst/>
          </a:prstGeom>
          <a:noFill/>
        </p:spPr>
        <p:txBody>
          <a:bodyPr vert="horz" lIns="0" tIns="308967" rIns="308967" bIns="308967"/>
          <a:lstStyle>
            <a:lvl1pPr marL="0" indent="0">
              <a:buFontTx/>
              <a:buNone/>
              <a:defRPr sz="27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25" name="Text Placeholder 74"/>
          <p:cNvSpPr>
            <a:spLocks noGrp="1"/>
          </p:cNvSpPr>
          <p:nvPr>
            <p:ph type="body" sz="quarter" idx="52"/>
          </p:nvPr>
        </p:nvSpPr>
        <p:spPr>
          <a:xfrm>
            <a:off x="22436489" y="25503159"/>
            <a:ext cx="20161916" cy="4326404"/>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6" name="Picture Placeholder 6"/>
          <p:cNvSpPr>
            <a:spLocks noGrp="1" noChangeAspect="1"/>
          </p:cNvSpPr>
          <p:nvPr>
            <p:ph type="pic" sz="quarter" idx="53"/>
          </p:nvPr>
        </p:nvSpPr>
        <p:spPr>
          <a:xfrm>
            <a:off x="11910615" y="11394165"/>
            <a:ext cx="9611474" cy="3903670"/>
          </a:xfrm>
          <a:prstGeom prst="rect">
            <a:avLst/>
          </a:prstGeom>
        </p:spPr>
        <p:txBody>
          <a:bodyPr vert="horz" lIns="102989" tIns="51494" rIns="102989" bIns="51494"/>
          <a:lstStyle/>
          <a:p>
            <a:r>
              <a:rPr lang="en-US"/>
              <a:t>Click icon to add picture</a:t>
            </a:r>
            <a:endParaRPr lang="en-US" dirty="0"/>
          </a:p>
        </p:txBody>
      </p:sp>
      <p:sp>
        <p:nvSpPr>
          <p:cNvPr id="27" name="Text Placeholder 59"/>
          <p:cNvSpPr>
            <a:spLocks noGrp="1"/>
          </p:cNvSpPr>
          <p:nvPr>
            <p:ph type="body" sz="quarter" idx="54"/>
          </p:nvPr>
        </p:nvSpPr>
        <p:spPr>
          <a:xfrm>
            <a:off x="11910614" y="15348289"/>
            <a:ext cx="9611475" cy="1055069"/>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28" name="Text Placeholder 74"/>
          <p:cNvSpPr>
            <a:spLocks noGrp="1"/>
          </p:cNvSpPr>
          <p:nvPr>
            <p:ph type="body" sz="quarter" idx="55"/>
          </p:nvPr>
        </p:nvSpPr>
        <p:spPr>
          <a:xfrm>
            <a:off x="11910614" y="21626639"/>
            <a:ext cx="9583479" cy="8202924"/>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3" name="Text Placeholder 49"/>
          <p:cNvSpPr>
            <a:spLocks noGrp="1"/>
          </p:cNvSpPr>
          <p:nvPr>
            <p:ph type="body" sz="quarter" idx="56"/>
          </p:nvPr>
        </p:nvSpPr>
        <p:spPr>
          <a:xfrm>
            <a:off x="22449675" y="11361703"/>
            <a:ext cx="20148733" cy="1353262"/>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
        <p:nvSpPr>
          <p:cNvPr id="24" name="Text Placeholder 49"/>
          <p:cNvSpPr>
            <a:spLocks noGrp="1"/>
          </p:cNvSpPr>
          <p:nvPr>
            <p:ph type="body" sz="quarter" idx="57"/>
          </p:nvPr>
        </p:nvSpPr>
        <p:spPr>
          <a:xfrm>
            <a:off x="22449675" y="24149897"/>
            <a:ext cx="20148733" cy="1353262"/>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Tree>
    <p:extLst>
      <p:ext uri="{BB962C8B-B14F-4D97-AF65-F5344CB8AC3E}">
        <p14:creationId xmlns:p14="http://schemas.microsoft.com/office/powerpoint/2010/main" val="3678151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Picture Placeholder 37"/>
          <p:cNvSpPr>
            <a:spLocks noGrp="1"/>
          </p:cNvSpPr>
          <p:nvPr>
            <p:ph type="pic" sz="quarter" idx="21"/>
          </p:nvPr>
        </p:nvSpPr>
        <p:spPr>
          <a:xfrm>
            <a:off x="1226068" y="27475034"/>
            <a:ext cx="2735825" cy="2080616"/>
          </a:xfrm>
          <a:prstGeom prst="rect">
            <a:avLst/>
          </a:prstGeom>
        </p:spPr>
        <p:txBody>
          <a:bodyPr vert="horz" lIns="102989" tIns="51494" rIns="102989" bIns="51494"/>
          <a:lstStyle/>
          <a:p>
            <a:r>
              <a:rPr lang="en-US"/>
              <a:t>Click icon to add picture</a:t>
            </a:r>
            <a:endParaRPr lang="en-US" dirty="0"/>
          </a:p>
        </p:txBody>
      </p:sp>
      <p:sp>
        <p:nvSpPr>
          <p:cNvPr id="4" name="Picture Placeholder 37"/>
          <p:cNvSpPr>
            <a:spLocks noGrp="1"/>
          </p:cNvSpPr>
          <p:nvPr>
            <p:ph type="pic" sz="quarter" idx="22"/>
          </p:nvPr>
        </p:nvSpPr>
        <p:spPr>
          <a:xfrm>
            <a:off x="11537656" y="27475034"/>
            <a:ext cx="2735825" cy="2080616"/>
          </a:xfrm>
          <a:prstGeom prst="rect">
            <a:avLst/>
          </a:prstGeom>
        </p:spPr>
        <p:txBody>
          <a:bodyPr vert="horz" lIns="102989" tIns="51494" rIns="102989" bIns="51494"/>
          <a:lstStyle/>
          <a:p>
            <a:r>
              <a:rPr lang="en-US"/>
              <a:t>Click icon to add picture</a:t>
            </a:r>
            <a:endParaRPr lang="en-US" dirty="0"/>
          </a:p>
        </p:txBody>
      </p:sp>
      <p:sp>
        <p:nvSpPr>
          <p:cNvPr id="5" name="Picture Placeholder 37"/>
          <p:cNvSpPr>
            <a:spLocks noGrp="1"/>
          </p:cNvSpPr>
          <p:nvPr>
            <p:ph type="pic" sz="quarter" idx="23"/>
          </p:nvPr>
        </p:nvSpPr>
        <p:spPr>
          <a:xfrm>
            <a:off x="4700601" y="27475034"/>
            <a:ext cx="2735825" cy="2080616"/>
          </a:xfrm>
          <a:prstGeom prst="rect">
            <a:avLst/>
          </a:prstGeom>
        </p:spPr>
        <p:txBody>
          <a:bodyPr vert="horz" lIns="102989" tIns="51494" rIns="102989" bIns="51494"/>
          <a:lstStyle/>
          <a:p>
            <a:r>
              <a:rPr lang="en-US"/>
              <a:t>Click icon to add picture</a:t>
            </a:r>
            <a:endParaRPr lang="en-US" dirty="0"/>
          </a:p>
        </p:txBody>
      </p:sp>
      <p:sp>
        <p:nvSpPr>
          <p:cNvPr id="6" name="Picture Placeholder 37"/>
          <p:cNvSpPr>
            <a:spLocks noGrp="1"/>
          </p:cNvSpPr>
          <p:nvPr>
            <p:ph type="pic" sz="quarter" idx="24"/>
          </p:nvPr>
        </p:nvSpPr>
        <p:spPr>
          <a:xfrm>
            <a:off x="8184316" y="27475034"/>
            <a:ext cx="2735825" cy="2080616"/>
          </a:xfrm>
          <a:prstGeom prst="rect">
            <a:avLst/>
          </a:prstGeom>
        </p:spPr>
        <p:txBody>
          <a:bodyPr vert="horz" lIns="102989" tIns="51494" rIns="102989" bIns="51494"/>
          <a:lstStyle/>
          <a:p>
            <a:r>
              <a:rPr lang="en-US"/>
              <a:t>Click icon to add picture</a:t>
            </a:r>
            <a:endParaRPr lang="en-US" dirty="0"/>
          </a:p>
        </p:txBody>
      </p:sp>
      <p:sp>
        <p:nvSpPr>
          <p:cNvPr id="7" name="Text Placeholder 45"/>
          <p:cNvSpPr>
            <a:spLocks noGrp="1"/>
          </p:cNvSpPr>
          <p:nvPr>
            <p:ph type="body" sz="quarter" idx="25"/>
          </p:nvPr>
        </p:nvSpPr>
        <p:spPr>
          <a:xfrm>
            <a:off x="1344881" y="738446"/>
            <a:ext cx="41206517" cy="2962621"/>
          </a:xfrm>
          <a:prstGeom prst="rect">
            <a:avLst/>
          </a:prstGeom>
        </p:spPr>
        <p:txBody>
          <a:bodyPr vert="horz" lIns="102989" tIns="51494" rIns="102989" bIns="51494"/>
          <a:lstStyle>
            <a:lvl1pPr marL="0" indent="0">
              <a:buFontTx/>
              <a:buNone/>
              <a:defRPr sz="11000" b="1" i="0" baseline="0">
                <a:solidFill>
                  <a:schemeClr val="bg1"/>
                </a:solidFill>
                <a:latin typeface="Helvetica"/>
              </a:defRPr>
            </a:lvl1pPr>
            <a:lvl2pPr marL="514944" indent="0">
              <a:buFontTx/>
              <a:buNone/>
              <a:defRPr sz="15800" b="1" i="0" baseline="0">
                <a:solidFill>
                  <a:schemeClr val="bg1"/>
                </a:solidFill>
                <a:latin typeface="Helvetica"/>
              </a:defRPr>
            </a:lvl2pPr>
            <a:lvl3pPr marL="1029889" indent="0">
              <a:buFontTx/>
              <a:buNone/>
              <a:defRPr sz="15800" b="1" i="0" baseline="0">
                <a:solidFill>
                  <a:schemeClr val="bg1"/>
                </a:solidFill>
                <a:latin typeface="Helvetica"/>
              </a:defRPr>
            </a:lvl3pPr>
            <a:lvl4pPr marL="1544833" indent="0">
              <a:buFontTx/>
              <a:buNone/>
              <a:defRPr sz="15800" b="1" i="0" baseline="0">
                <a:solidFill>
                  <a:schemeClr val="bg1"/>
                </a:solidFill>
                <a:latin typeface="Helvetica"/>
              </a:defRPr>
            </a:lvl4pPr>
            <a:lvl5pPr marL="2059777" indent="0">
              <a:buFontTx/>
              <a:buNone/>
              <a:defRPr sz="15800" b="1" i="0" baseline="0">
                <a:solidFill>
                  <a:schemeClr val="bg1"/>
                </a:solidFill>
                <a:latin typeface="Helvetica"/>
              </a:defRPr>
            </a:lvl5pPr>
          </a:lstStyle>
          <a:p>
            <a:pPr lvl="0"/>
            <a:r>
              <a:rPr lang="en-US"/>
              <a:t>Click to edit Master text styles</a:t>
            </a:r>
          </a:p>
        </p:txBody>
      </p:sp>
      <p:sp>
        <p:nvSpPr>
          <p:cNvPr id="8" name="Picture Placeholder 6"/>
          <p:cNvSpPr>
            <a:spLocks noGrp="1" noChangeAspect="1"/>
          </p:cNvSpPr>
          <p:nvPr>
            <p:ph type="pic" sz="quarter" idx="34"/>
          </p:nvPr>
        </p:nvSpPr>
        <p:spPr>
          <a:xfrm>
            <a:off x="1344878" y="12300140"/>
            <a:ext cx="13030203" cy="6301844"/>
          </a:xfrm>
          <a:prstGeom prst="rect">
            <a:avLst/>
          </a:prstGeom>
        </p:spPr>
        <p:txBody>
          <a:bodyPr vert="horz" lIns="102989" tIns="51494" rIns="102989" bIns="51494"/>
          <a:lstStyle/>
          <a:p>
            <a:r>
              <a:rPr lang="en-US"/>
              <a:t>Click icon to add picture</a:t>
            </a:r>
            <a:endParaRPr lang="en-US" dirty="0"/>
          </a:p>
        </p:txBody>
      </p:sp>
      <p:sp>
        <p:nvSpPr>
          <p:cNvPr id="9" name="Text Placeholder 49"/>
          <p:cNvSpPr>
            <a:spLocks noGrp="1"/>
          </p:cNvSpPr>
          <p:nvPr>
            <p:ph type="body" sz="quarter" idx="39"/>
          </p:nvPr>
        </p:nvSpPr>
        <p:spPr>
          <a:xfrm>
            <a:off x="1344877" y="5047538"/>
            <a:ext cx="13030204" cy="1353262"/>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
        <p:nvSpPr>
          <p:cNvPr id="10" name="Text Placeholder 74"/>
          <p:cNvSpPr>
            <a:spLocks noGrp="1"/>
          </p:cNvSpPr>
          <p:nvPr>
            <p:ph type="body" sz="quarter" idx="40"/>
          </p:nvPr>
        </p:nvSpPr>
        <p:spPr>
          <a:xfrm>
            <a:off x="1344881" y="6400799"/>
            <a:ext cx="13030200" cy="4940891"/>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12" name="Picture Placeholder 6"/>
          <p:cNvSpPr>
            <a:spLocks noGrp="1"/>
          </p:cNvSpPr>
          <p:nvPr>
            <p:ph type="pic" sz="quarter" idx="46"/>
          </p:nvPr>
        </p:nvSpPr>
        <p:spPr>
          <a:xfrm>
            <a:off x="15518081" y="5047538"/>
            <a:ext cx="13030200" cy="7208553"/>
          </a:xfrm>
          <a:prstGeom prst="rect">
            <a:avLst/>
          </a:prstGeom>
        </p:spPr>
        <p:txBody>
          <a:bodyPr vert="horz" lIns="102989" tIns="51494" rIns="102989" bIns="51494"/>
          <a:lstStyle>
            <a:lvl1pPr>
              <a:defRPr>
                <a:latin typeface="Helvetica"/>
              </a:defRPr>
            </a:lvl1pPr>
          </a:lstStyle>
          <a:p>
            <a:r>
              <a:rPr lang="en-US"/>
              <a:t>Click icon to add picture</a:t>
            </a:r>
            <a:endParaRPr lang="en-US" dirty="0"/>
          </a:p>
        </p:txBody>
      </p:sp>
      <p:sp>
        <p:nvSpPr>
          <p:cNvPr id="13" name="Text Placeholder 74"/>
          <p:cNvSpPr>
            <a:spLocks noGrp="1"/>
          </p:cNvSpPr>
          <p:nvPr>
            <p:ph type="body" sz="quarter" idx="50"/>
          </p:nvPr>
        </p:nvSpPr>
        <p:spPr>
          <a:xfrm>
            <a:off x="15486330" y="15144838"/>
            <a:ext cx="13030200" cy="4989447"/>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14" name="Picture Placeholder 21"/>
          <p:cNvSpPr>
            <a:spLocks noGrp="1"/>
          </p:cNvSpPr>
          <p:nvPr>
            <p:ph type="pic" sz="quarter" idx="51"/>
          </p:nvPr>
        </p:nvSpPr>
        <p:spPr>
          <a:xfrm>
            <a:off x="15369518" y="21141747"/>
            <a:ext cx="13030200" cy="6513837"/>
          </a:xfrm>
          <a:prstGeom prst="rect">
            <a:avLst/>
          </a:prstGeom>
        </p:spPr>
        <p:txBody>
          <a:bodyPr vert="horz" lIns="102989" tIns="51494" rIns="102989" bIns="51494"/>
          <a:lstStyle/>
          <a:p>
            <a:r>
              <a:rPr lang="en-US"/>
              <a:t>Click icon to add picture</a:t>
            </a:r>
            <a:endParaRPr lang="en-US" dirty="0"/>
          </a:p>
        </p:txBody>
      </p:sp>
      <p:sp>
        <p:nvSpPr>
          <p:cNvPr id="15" name="Text Placeholder 59"/>
          <p:cNvSpPr>
            <a:spLocks noGrp="1"/>
          </p:cNvSpPr>
          <p:nvPr>
            <p:ph type="body" sz="quarter" idx="45"/>
          </p:nvPr>
        </p:nvSpPr>
        <p:spPr>
          <a:xfrm>
            <a:off x="15369518" y="27655584"/>
            <a:ext cx="13030200" cy="1719517"/>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16" name="Text Placeholder 59"/>
          <p:cNvSpPr>
            <a:spLocks noGrp="1"/>
          </p:cNvSpPr>
          <p:nvPr>
            <p:ph type="body" sz="quarter" idx="49"/>
          </p:nvPr>
        </p:nvSpPr>
        <p:spPr>
          <a:xfrm>
            <a:off x="29521198" y="21292260"/>
            <a:ext cx="13030200" cy="1678398"/>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17" name="Text Placeholder 59"/>
          <p:cNvSpPr>
            <a:spLocks noGrp="1"/>
          </p:cNvSpPr>
          <p:nvPr>
            <p:ph type="body" sz="quarter" idx="35"/>
          </p:nvPr>
        </p:nvSpPr>
        <p:spPr>
          <a:xfrm>
            <a:off x="1344878" y="18601984"/>
            <a:ext cx="13030203" cy="1055069"/>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18" name="Text Placeholder 59"/>
          <p:cNvSpPr>
            <a:spLocks noGrp="1"/>
          </p:cNvSpPr>
          <p:nvPr>
            <p:ph type="body" sz="quarter" idx="47"/>
          </p:nvPr>
        </p:nvSpPr>
        <p:spPr>
          <a:xfrm>
            <a:off x="15518081" y="12298352"/>
            <a:ext cx="13030200" cy="1799328"/>
          </a:xfrm>
          <a:prstGeom prst="rect">
            <a:avLst/>
          </a:prstGeom>
          <a:noFill/>
        </p:spPr>
        <p:txBody>
          <a:bodyPr vert="horz" lIns="0" tIns="308967" rIns="308967" bIns="308967"/>
          <a:lstStyle>
            <a:lvl1pPr marL="0" indent="0">
              <a:buFontTx/>
              <a:buNone/>
              <a:defRPr sz="27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19" name="Text Placeholder 74"/>
          <p:cNvSpPr>
            <a:spLocks noGrp="1"/>
          </p:cNvSpPr>
          <p:nvPr>
            <p:ph type="body" sz="quarter" idx="52"/>
          </p:nvPr>
        </p:nvSpPr>
        <p:spPr>
          <a:xfrm>
            <a:off x="29521197" y="23885058"/>
            <a:ext cx="13030200" cy="5490043"/>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2" name="Text Placeholder 74"/>
          <p:cNvSpPr>
            <a:spLocks noGrp="1"/>
          </p:cNvSpPr>
          <p:nvPr>
            <p:ph type="body" sz="quarter" idx="55"/>
          </p:nvPr>
        </p:nvSpPr>
        <p:spPr>
          <a:xfrm>
            <a:off x="1226068" y="20684547"/>
            <a:ext cx="13030200" cy="6050242"/>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5" name="Picture Placeholder 6"/>
          <p:cNvSpPr>
            <a:spLocks noGrp="1"/>
          </p:cNvSpPr>
          <p:nvPr>
            <p:ph type="pic" sz="quarter" idx="56"/>
          </p:nvPr>
        </p:nvSpPr>
        <p:spPr>
          <a:xfrm>
            <a:off x="29521198" y="14083706"/>
            <a:ext cx="13030200" cy="7208553"/>
          </a:xfrm>
          <a:prstGeom prst="rect">
            <a:avLst/>
          </a:prstGeom>
        </p:spPr>
        <p:txBody>
          <a:bodyPr vert="horz" lIns="102989" tIns="51494" rIns="102989" bIns="51494"/>
          <a:lstStyle>
            <a:lvl1pPr>
              <a:defRPr>
                <a:latin typeface="Helvetica"/>
              </a:defRPr>
            </a:lvl1pPr>
          </a:lstStyle>
          <a:p>
            <a:r>
              <a:rPr lang="en-US"/>
              <a:t>Click icon to add picture</a:t>
            </a:r>
            <a:endParaRPr lang="en-US" dirty="0"/>
          </a:p>
        </p:txBody>
      </p:sp>
      <p:sp>
        <p:nvSpPr>
          <p:cNvPr id="27" name="Text Placeholder 49"/>
          <p:cNvSpPr>
            <a:spLocks noGrp="1"/>
          </p:cNvSpPr>
          <p:nvPr>
            <p:ph type="body" sz="quarter" idx="57"/>
          </p:nvPr>
        </p:nvSpPr>
        <p:spPr>
          <a:xfrm>
            <a:off x="29568204" y="5047538"/>
            <a:ext cx="13030204" cy="1353262"/>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
        <p:nvSpPr>
          <p:cNvPr id="28" name="Text Placeholder 74"/>
          <p:cNvSpPr>
            <a:spLocks noGrp="1"/>
          </p:cNvSpPr>
          <p:nvPr>
            <p:ph type="body" sz="quarter" idx="58"/>
          </p:nvPr>
        </p:nvSpPr>
        <p:spPr>
          <a:xfrm>
            <a:off x="29568208" y="6400800"/>
            <a:ext cx="13030200" cy="6712582"/>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Tree>
    <p:extLst>
      <p:ext uri="{BB962C8B-B14F-4D97-AF65-F5344CB8AC3E}">
        <p14:creationId xmlns:p14="http://schemas.microsoft.com/office/powerpoint/2010/main" val="1491450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097283" y="4663443"/>
            <a:ext cx="41628062" cy="24284942"/>
          </a:xfrm>
          <a:prstGeom prst="rect">
            <a:avLst/>
          </a:prstGeom>
        </p:spPr>
        <p:txBody>
          <a:bodyPr lIns="0" tIns="0" rIns="0" bIns="0"/>
          <a:lstStyle>
            <a:lvl1pPr>
              <a:defRPr sz="11520">
                <a:solidFill>
                  <a:srgbClr val="505050"/>
                </a:solidFill>
              </a:defRPr>
            </a:lvl1pPr>
            <a:lvl2pPr>
              <a:defRPr sz="10560">
                <a:solidFill>
                  <a:srgbClr val="505050"/>
                </a:solidFill>
              </a:defRPr>
            </a:lvl2pPr>
            <a:lvl3pPr>
              <a:defRPr sz="9600">
                <a:solidFill>
                  <a:srgbClr val="505050"/>
                </a:solidFill>
              </a:defRPr>
            </a:lvl3pPr>
            <a:lvl4pPr>
              <a:defRPr sz="8640">
                <a:solidFill>
                  <a:srgbClr val="505050"/>
                </a:solidFill>
              </a:defRPr>
            </a:lvl4pPr>
            <a:lvl5pPr marL="9875520" indent="-1097280">
              <a:buFont typeface="Arial"/>
              <a:buChar char="•"/>
              <a:defRPr sz="864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1097280" y="1208412"/>
            <a:ext cx="41696640" cy="2053810"/>
          </a:xfrm>
          <a:prstGeom prst="rect">
            <a:avLst/>
          </a:prstGeom>
        </p:spPr>
        <p:txBody>
          <a:bodyPr lIns="0" tIns="0" rIns="0" bIns="0" anchor="b" anchorCtr="0"/>
          <a:lstStyle>
            <a:lvl1pPr>
              <a:defRPr sz="1344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3536770" y="31220222"/>
            <a:ext cx="3241766" cy="1158240"/>
          </a:xfrm>
          <a:prstGeom prst="rect">
            <a:avLst/>
          </a:prstGeom>
        </p:spPr>
        <p:txBody>
          <a:bodyPr vert="horz" wrap="square" lIns="0" tIns="0" rIns="0" bIns="0" numCol="1" anchor="t" anchorCtr="0" compatLnSpc="1">
            <a:prstTxWarp prst="textNoShape">
              <a:avLst/>
            </a:prstTxWarp>
          </a:bodyPr>
          <a:lstStyle>
            <a:lvl1pPr algn="l">
              <a:defRPr sz="5760" smtClean="0">
                <a:solidFill>
                  <a:srgbClr val="004C97"/>
                </a:solidFill>
                <a:latin typeface="Helvetica" charset="0"/>
                <a:cs typeface="ＭＳ Ｐゴシック" charset="0"/>
              </a:defRPr>
            </a:lvl1pPr>
          </a:lstStyle>
          <a:p>
            <a:pPr>
              <a:defRPr/>
            </a:pPr>
            <a:fld id="{57ADAB69-348E-2C41-AF41-E98D046040A4}" type="datetime1">
              <a:rPr lang="en-US" smtClean="0"/>
              <a:t>8/4/2020</a:t>
            </a:fld>
            <a:endParaRPr lang="en-US" dirty="0"/>
          </a:p>
        </p:txBody>
      </p:sp>
      <p:sp>
        <p:nvSpPr>
          <p:cNvPr id="9" name="Footer Placeholder 4"/>
          <p:cNvSpPr>
            <a:spLocks noGrp="1"/>
          </p:cNvSpPr>
          <p:nvPr>
            <p:ph type="ftr" sz="quarter" idx="3"/>
          </p:nvPr>
        </p:nvSpPr>
        <p:spPr>
          <a:xfrm>
            <a:off x="7346895" y="31220225"/>
            <a:ext cx="30058166" cy="1165790"/>
          </a:xfrm>
          <a:prstGeom prst="rect">
            <a:avLst/>
          </a:prstGeom>
        </p:spPr>
        <p:txBody>
          <a:bodyPr lIns="0" tIns="0" rIns="0" bIns="0" anchor="t" anchorCtr="0"/>
          <a:lstStyle>
            <a:lvl1pPr marL="0" algn="l">
              <a:defRPr sz="576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0" name="Slide Number Placeholder 5"/>
          <p:cNvSpPr>
            <a:spLocks noGrp="1"/>
          </p:cNvSpPr>
          <p:nvPr>
            <p:ph type="sldNum" sz="quarter" idx="4"/>
          </p:nvPr>
        </p:nvSpPr>
        <p:spPr>
          <a:xfrm>
            <a:off x="1066800" y="31220225"/>
            <a:ext cx="1988822" cy="1138968"/>
          </a:xfrm>
          <a:prstGeom prst="rect">
            <a:avLst/>
          </a:prstGeom>
        </p:spPr>
        <p:txBody>
          <a:bodyPr vert="horz" wrap="square" lIns="0" tIns="0" rIns="0" bIns="0" numCol="1" anchor="t" anchorCtr="0" compatLnSpc="1">
            <a:prstTxWarp prst="textNoShape">
              <a:avLst/>
            </a:prstTxWarp>
          </a:bodyPr>
          <a:lstStyle>
            <a:lvl1pPr>
              <a:defRPr sz="576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1081411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1097285" y="4663440"/>
            <a:ext cx="20189952" cy="17442182"/>
          </a:xfrm>
          <a:prstGeom prst="rect">
            <a:avLst/>
          </a:prstGeom>
        </p:spPr>
        <p:txBody>
          <a:bodyPr lIns="0" tIns="0" rIns="0" bIns="0"/>
          <a:lstStyle>
            <a:lvl1pPr>
              <a:defRPr sz="11520">
                <a:solidFill>
                  <a:srgbClr val="505050"/>
                </a:solidFill>
              </a:defRPr>
            </a:lvl1pPr>
            <a:lvl2pPr>
              <a:defRPr sz="10560">
                <a:solidFill>
                  <a:srgbClr val="505050"/>
                </a:solidFill>
              </a:defRPr>
            </a:lvl2pPr>
            <a:lvl3pPr>
              <a:defRPr sz="9600">
                <a:solidFill>
                  <a:srgbClr val="505050"/>
                </a:solidFill>
              </a:defRPr>
            </a:lvl3pPr>
            <a:lvl4pPr>
              <a:defRPr sz="8640">
                <a:solidFill>
                  <a:srgbClr val="505050"/>
                </a:solidFill>
              </a:defRPr>
            </a:lvl4pPr>
            <a:lvl5pPr marL="9875520" indent="-1097280">
              <a:buFont typeface="Arial"/>
              <a:buChar char="•"/>
              <a:defRPr sz="8640">
                <a:solidFill>
                  <a:srgbClr val="505050"/>
                </a:solidFill>
              </a:defRPr>
            </a:lvl5pPr>
            <a:lvl6pPr>
              <a:defRPr sz="8640"/>
            </a:lvl6pPr>
            <a:lvl7pPr>
              <a:defRPr sz="8640"/>
            </a:lvl7pPr>
            <a:lvl8pPr>
              <a:defRPr sz="8640"/>
            </a:lvl8pPr>
            <a:lvl9pPr>
              <a:defRPr sz="86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22523772" y="4663440"/>
            <a:ext cx="20233838" cy="17442182"/>
          </a:xfrm>
          <a:prstGeom prst="rect">
            <a:avLst/>
          </a:prstGeom>
        </p:spPr>
        <p:txBody>
          <a:bodyPr lIns="0" tIns="0" rIns="0" bIns="0"/>
          <a:lstStyle>
            <a:lvl1pPr>
              <a:defRPr sz="11520">
                <a:solidFill>
                  <a:srgbClr val="505050"/>
                </a:solidFill>
              </a:defRPr>
            </a:lvl1pPr>
            <a:lvl2pPr>
              <a:defRPr sz="10560">
                <a:solidFill>
                  <a:srgbClr val="505050"/>
                </a:solidFill>
              </a:defRPr>
            </a:lvl2pPr>
            <a:lvl3pPr>
              <a:defRPr sz="9600">
                <a:solidFill>
                  <a:srgbClr val="505050"/>
                </a:solidFill>
              </a:defRPr>
            </a:lvl3pPr>
            <a:lvl4pPr>
              <a:defRPr sz="8640">
                <a:solidFill>
                  <a:srgbClr val="505050"/>
                </a:solidFill>
              </a:defRPr>
            </a:lvl4pPr>
            <a:lvl5pPr marL="9875520" indent="-1097280">
              <a:buFont typeface="Arial"/>
              <a:buChar char="•"/>
              <a:defRPr sz="8640">
                <a:solidFill>
                  <a:srgbClr val="505050"/>
                </a:solidFill>
              </a:defRPr>
            </a:lvl5pPr>
            <a:lvl6pPr>
              <a:defRPr sz="8640"/>
            </a:lvl6pPr>
            <a:lvl7pPr>
              <a:defRPr sz="8640"/>
            </a:lvl7pPr>
            <a:lvl8pPr>
              <a:defRPr sz="8640"/>
            </a:lvl8pPr>
            <a:lvl9pPr>
              <a:defRPr sz="86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1100952" y="22872485"/>
            <a:ext cx="20186285" cy="6075898"/>
          </a:xfrm>
          <a:prstGeom prst="rect">
            <a:avLst/>
          </a:prstGeom>
        </p:spPr>
        <p:txBody>
          <a:bodyPr lIns="0" tIns="0" rIns="0" bIns="0"/>
          <a:lstStyle>
            <a:lvl1pPr marL="0" indent="0">
              <a:buNone/>
              <a:defRPr sz="7680" b="1" i="0">
                <a:solidFill>
                  <a:srgbClr val="004C97"/>
                </a:solidFill>
              </a:defRPr>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10" name="Text Placeholder 3"/>
          <p:cNvSpPr>
            <a:spLocks noGrp="1"/>
          </p:cNvSpPr>
          <p:nvPr>
            <p:ph type="body" sz="half" idx="19"/>
          </p:nvPr>
        </p:nvSpPr>
        <p:spPr>
          <a:xfrm>
            <a:off x="22523763" y="22872485"/>
            <a:ext cx="20189947" cy="6075898"/>
          </a:xfrm>
          <a:prstGeom prst="rect">
            <a:avLst/>
          </a:prstGeom>
        </p:spPr>
        <p:txBody>
          <a:bodyPr lIns="0" tIns="0" rIns="0" bIns="0"/>
          <a:lstStyle>
            <a:lvl1pPr marL="0" indent="0">
              <a:buNone/>
              <a:defRPr sz="7680" b="1" i="0">
                <a:solidFill>
                  <a:srgbClr val="004C97"/>
                </a:solidFill>
              </a:defRPr>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11" name="Date Placeholder 3"/>
          <p:cNvSpPr>
            <a:spLocks noGrp="1"/>
          </p:cNvSpPr>
          <p:nvPr>
            <p:ph type="dt" sz="half" idx="2"/>
          </p:nvPr>
        </p:nvSpPr>
        <p:spPr>
          <a:xfrm>
            <a:off x="3536770" y="31220222"/>
            <a:ext cx="3241766" cy="1158240"/>
          </a:xfrm>
          <a:prstGeom prst="rect">
            <a:avLst/>
          </a:prstGeom>
        </p:spPr>
        <p:txBody>
          <a:bodyPr vert="horz" wrap="square" lIns="0" tIns="0" rIns="0" bIns="0" numCol="1" anchor="t" anchorCtr="0" compatLnSpc="1">
            <a:prstTxWarp prst="textNoShape">
              <a:avLst/>
            </a:prstTxWarp>
          </a:bodyPr>
          <a:lstStyle>
            <a:lvl1pPr algn="l">
              <a:defRPr sz="5760" smtClean="0">
                <a:solidFill>
                  <a:srgbClr val="004C97"/>
                </a:solidFill>
                <a:latin typeface="Helvetica" charset="0"/>
                <a:cs typeface="ＭＳ Ｐゴシック" charset="0"/>
              </a:defRPr>
            </a:lvl1pPr>
          </a:lstStyle>
          <a:p>
            <a:pPr>
              <a:defRPr/>
            </a:pPr>
            <a:fld id="{B099EE7B-C01A-E94A-AA76-2F04CF97FC05}" type="datetime1">
              <a:rPr lang="en-US" smtClean="0"/>
              <a:t>8/4/2020</a:t>
            </a:fld>
            <a:endParaRPr lang="en-US" dirty="0"/>
          </a:p>
        </p:txBody>
      </p:sp>
      <p:sp>
        <p:nvSpPr>
          <p:cNvPr id="12" name="Footer Placeholder 4"/>
          <p:cNvSpPr>
            <a:spLocks noGrp="1"/>
          </p:cNvSpPr>
          <p:nvPr>
            <p:ph type="ftr" sz="quarter" idx="3"/>
          </p:nvPr>
        </p:nvSpPr>
        <p:spPr>
          <a:xfrm>
            <a:off x="7346890" y="31220225"/>
            <a:ext cx="30058166" cy="1165790"/>
          </a:xfrm>
          <a:prstGeom prst="rect">
            <a:avLst/>
          </a:prstGeom>
        </p:spPr>
        <p:txBody>
          <a:bodyPr lIns="0" tIns="0" rIns="0" bIns="0" anchor="t" anchorCtr="0"/>
          <a:lstStyle>
            <a:lvl1pPr marL="0" algn="l">
              <a:defRPr sz="576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3" name="Slide Number Placeholder 5"/>
          <p:cNvSpPr>
            <a:spLocks noGrp="1"/>
          </p:cNvSpPr>
          <p:nvPr>
            <p:ph type="sldNum" sz="quarter" idx="4"/>
          </p:nvPr>
        </p:nvSpPr>
        <p:spPr>
          <a:xfrm>
            <a:off x="1066800" y="31220225"/>
            <a:ext cx="1988822" cy="1138968"/>
          </a:xfrm>
          <a:prstGeom prst="rect">
            <a:avLst/>
          </a:prstGeom>
        </p:spPr>
        <p:txBody>
          <a:bodyPr vert="horz" wrap="square" lIns="0" tIns="0" rIns="0" bIns="0" numCol="1" anchor="t" anchorCtr="0" compatLnSpc="1">
            <a:prstTxWarp prst="textNoShape">
              <a:avLst/>
            </a:prstTxWarp>
          </a:bodyPr>
          <a:lstStyle>
            <a:lvl1pPr>
              <a:defRPr sz="576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1097280" y="1208412"/>
            <a:ext cx="41696640" cy="2053810"/>
          </a:xfrm>
          <a:prstGeom prst="rect">
            <a:avLst/>
          </a:prstGeom>
        </p:spPr>
        <p:txBody>
          <a:bodyPr lIns="0" tIns="0" rIns="0" bIns="0" anchor="b" anchorCtr="0"/>
          <a:lstStyle>
            <a:lvl1pPr>
              <a:defRPr sz="1344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3756749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1075550" y="4663447"/>
            <a:ext cx="41696640" cy="17888242"/>
          </a:xfrm>
          <a:prstGeom prst="rect">
            <a:avLst/>
          </a:prstGeom>
        </p:spPr>
        <p:txBody>
          <a:bodyPr lIns="0" tIns="0" rIns="0" bIns="0" rtlCol="0">
            <a:normAutofit/>
          </a:bodyPr>
          <a:lstStyle>
            <a:lvl1pPr marL="0" indent="0">
              <a:buNone/>
              <a:defRPr sz="5760">
                <a:solidFill>
                  <a:srgbClr val="505050"/>
                </a:solidFill>
              </a:defRPr>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pPr lvl="0"/>
            <a:r>
              <a:rPr lang="en-US" noProof="0"/>
              <a:t>Drag picture to placeholder or click icon to add</a:t>
            </a:r>
            <a:endParaRPr lang="en-US" noProof="0" dirty="0"/>
          </a:p>
        </p:txBody>
      </p:sp>
      <p:sp>
        <p:nvSpPr>
          <p:cNvPr id="10" name="Text Placeholder 3"/>
          <p:cNvSpPr>
            <a:spLocks noGrp="1"/>
          </p:cNvSpPr>
          <p:nvPr>
            <p:ph type="body" sz="half" idx="2"/>
          </p:nvPr>
        </p:nvSpPr>
        <p:spPr>
          <a:xfrm>
            <a:off x="1075550" y="23726431"/>
            <a:ext cx="41696640" cy="5238043"/>
          </a:xfrm>
          <a:prstGeom prst="rect">
            <a:avLst/>
          </a:prstGeom>
        </p:spPr>
        <p:txBody>
          <a:bodyPr lIns="0" tIns="0" rIns="0" bIns="0"/>
          <a:lstStyle>
            <a:lvl1pPr marL="0" indent="0">
              <a:buNone/>
              <a:defRPr sz="5760" b="1" i="0">
                <a:solidFill>
                  <a:srgbClr val="004C97"/>
                </a:solidFill>
              </a:defRPr>
            </a:lvl1pPr>
            <a:lvl2pPr marL="1645920" indent="0">
              <a:buNone/>
              <a:defRPr sz="4320"/>
            </a:lvl2pPr>
            <a:lvl3pPr marL="3291840" indent="0">
              <a:buNone/>
              <a:defRPr sz="3600"/>
            </a:lvl3pPr>
            <a:lvl4pPr marL="4937760" indent="0">
              <a:buNone/>
              <a:defRPr sz="3240"/>
            </a:lvl4pPr>
            <a:lvl5pPr marL="6583680" indent="0">
              <a:buNone/>
              <a:defRPr sz="3240"/>
            </a:lvl5pPr>
            <a:lvl6pPr marL="8229600" indent="0">
              <a:buNone/>
              <a:defRPr sz="3240"/>
            </a:lvl6pPr>
            <a:lvl7pPr marL="9875520" indent="0">
              <a:buNone/>
              <a:defRPr sz="3240"/>
            </a:lvl7pPr>
            <a:lvl8pPr marL="11521440" indent="0">
              <a:buNone/>
              <a:defRPr sz="3240"/>
            </a:lvl8pPr>
            <a:lvl9pPr marL="13167360" indent="0">
              <a:buNone/>
              <a:defRPr sz="3240"/>
            </a:lvl9pPr>
          </a:lstStyle>
          <a:p>
            <a:pPr lvl="0"/>
            <a:r>
              <a:rPr lang="en-US"/>
              <a:t>Click to edit Master text styles</a:t>
            </a:r>
          </a:p>
        </p:txBody>
      </p:sp>
      <p:sp>
        <p:nvSpPr>
          <p:cNvPr id="7" name="Date Placeholder 3"/>
          <p:cNvSpPr>
            <a:spLocks noGrp="1"/>
          </p:cNvSpPr>
          <p:nvPr>
            <p:ph type="dt" sz="half" idx="14"/>
          </p:nvPr>
        </p:nvSpPr>
        <p:spPr>
          <a:xfrm>
            <a:off x="3536771" y="31220222"/>
            <a:ext cx="3241768" cy="1158240"/>
          </a:xfrm>
          <a:prstGeom prst="rect">
            <a:avLst/>
          </a:prstGeom>
        </p:spPr>
        <p:txBody>
          <a:bodyPr vert="horz" wrap="square" lIns="0" tIns="0" rIns="0" bIns="0" numCol="1" anchor="t" anchorCtr="0" compatLnSpc="1">
            <a:prstTxWarp prst="textNoShape">
              <a:avLst/>
            </a:prstTxWarp>
          </a:bodyPr>
          <a:lstStyle>
            <a:lvl1pPr algn="l">
              <a:defRPr sz="4320" smtClean="0">
                <a:solidFill>
                  <a:srgbClr val="004C97"/>
                </a:solidFill>
                <a:latin typeface="Helvetica" charset="0"/>
                <a:cs typeface="ＭＳ Ｐゴシック" charset="0"/>
              </a:defRPr>
            </a:lvl1pPr>
          </a:lstStyle>
          <a:p>
            <a:pPr>
              <a:defRPr/>
            </a:pPr>
            <a:r>
              <a:rPr lang="en-US"/>
              <a:t>1/9/2020</a:t>
            </a:r>
            <a:endParaRPr lang="en-US" dirty="0"/>
          </a:p>
        </p:txBody>
      </p:sp>
      <p:sp>
        <p:nvSpPr>
          <p:cNvPr id="9" name="Footer Placeholder 4"/>
          <p:cNvSpPr>
            <a:spLocks noGrp="1"/>
          </p:cNvSpPr>
          <p:nvPr>
            <p:ph type="ftr" sz="quarter" idx="3"/>
          </p:nvPr>
        </p:nvSpPr>
        <p:spPr>
          <a:xfrm>
            <a:off x="7346895" y="31220230"/>
            <a:ext cx="30009398" cy="1165790"/>
          </a:xfrm>
          <a:prstGeom prst="rect">
            <a:avLst/>
          </a:prstGeom>
        </p:spPr>
        <p:txBody>
          <a:bodyPr lIns="0" tIns="0" rIns="0" bIns="0" anchor="t" anchorCtr="0"/>
          <a:lstStyle>
            <a:lvl1pPr marL="0" algn="l">
              <a:defRPr sz="4320">
                <a:solidFill>
                  <a:srgbClr val="004C97"/>
                </a:solidFill>
                <a:latin typeface="Helvetica"/>
                <a:ea typeface="ＭＳ Ｐゴシック" charset="0"/>
                <a:cs typeface="ＭＳ Ｐゴシック" charset="0"/>
              </a:defRPr>
            </a:lvl1pPr>
          </a:lstStyle>
          <a:p>
            <a:pPr>
              <a:defRPr/>
            </a:pPr>
            <a:r>
              <a:rPr lang="en-US"/>
              <a:t>L. Valerio | MAGIS-100 Introduction to MSD</a:t>
            </a:r>
            <a:endParaRPr lang="en-US" b="1" dirty="0"/>
          </a:p>
        </p:txBody>
      </p:sp>
      <p:sp>
        <p:nvSpPr>
          <p:cNvPr id="11" name="Slide Number Placeholder 5"/>
          <p:cNvSpPr>
            <a:spLocks noGrp="1"/>
          </p:cNvSpPr>
          <p:nvPr>
            <p:ph type="sldNum" sz="quarter" idx="4"/>
          </p:nvPr>
        </p:nvSpPr>
        <p:spPr>
          <a:xfrm>
            <a:off x="1066800" y="31220230"/>
            <a:ext cx="1988824" cy="1138968"/>
          </a:xfrm>
          <a:prstGeom prst="rect">
            <a:avLst/>
          </a:prstGeom>
        </p:spPr>
        <p:txBody>
          <a:bodyPr vert="horz" wrap="square" lIns="0" tIns="0" rIns="0" bIns="0" numCol="1" anchor="t" anchorCtr="0" compatLnSpc="1">
            <a:prstTxWarp prst="textNoShape">
              <a:avLst/>
            </a:prstTxWarp>
          </a:bodyPr>
          <a:lstStyle>
            <a:lvl1pPr>
              <a:defRPr sz="432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1097280" y="1208417"/>
            <a:ext cx="41696640" cy="2053810"/>
          </a:xfrm>
          <a:prstGeom prst="rect">
            <a:avLst/>
          </a:prstGeom>
        </p:spPr>
        <p:txBody>
          <a:bodyPr lIns="0" tIns="0" rIns="0" bIns="0" anchor="b" anchorCtr="0"/>
          <a:lstStyle>
            <a:lvl1pPr>
              <a:defRPr sz="1008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32055393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30480905"/>
            <a:ext cx="43925731" cy="2461827"/>
          </a:xfrm>
          <a:prstGeom prst="rect">
            <a:avLst/>
          </a:prstGeom>
          <a:solidFill>
            <a:srgbClr val="004C97"/>
          </a:solidFill>
          <a:effectLst/>
        </p:spPr>
        <p:style>
          <a:lnRef idx="1">
            <a:schemeClr val="accent1"/>
          </a:lnRef>
          <a:fillRef idx="3">
            <a:schemeClr val="accent1"/>
          </a:fillRef>
          <a:effectRef idx="2">
            <a:schemeClr val="accent1"/>
          </a:effectRef>
          <a:fontRef idx="minor">
            <a:schemeClr val="lt1"/>
          </a:fontRef>
        </p:style>
        <p:txBody>
          <a:bodyPr lIns="102989" tIns="51494" rIns="102989" bIns="51494" anchor="ctr"/>
          <a:lstStyle/>
          <a:p>
            <a:pPr algn="ctr" defTabSz="2351081" fontAlgn="auto">
              <a:spcBef>
                <a:spcPts val="0"/>
              </a:spcBef>
              <a:spcAft>
                <a:spcPts val="0"/>
              </a:spcAft>
              <a:defRPr/>
            </a:pPr>
            <a:endParaRPr lang="en-US"/>
          </a:p>
        </p:txBody>
      </p:sp>
      <p:sp>
        <p:nvSpPr>
          <p:cNvPr id="9" name="Rectangle 8"/>
          <p:cNvSpPr/>
          <p:nvPr/>
        </p:nvSpPr>
        <p:spPr>
          <a:xfrm>
            <a:off x="2" y="0"/>
            <a:ext cx="43925731" cy="4114800"/>
          </a:xfrm>
          <a:prstGeom prst="rect">
            <a:avLst/>
          </a:prstGeom>
          <a:solidFill>
            <a:srgbClr val="004C97"/>
          </a:solidFill>
          <a:effectLst/>
        </p:spPr>
        <p:style>
          <a:lnRef idx="1">
            <a:schemeClr val="accent1"/>
          </a:lnRef>
          <a:fillRef idx="3">
            <a:schemeClr val="accent1"/>
          </a:fillRef>
          <a:effectRef idx="2">
            <a:schemeClr val="accent1"/>
          </a:effectRef>
          <a:fontRef idx="minor">
            <a:schemeClr val="lt1"/>
          </a:fontRef>
        </p:style>
        <p:txBody>
          <a:bodyPr lIns="102989" tIns="51494" rIns="102989" bIns="51494" anchor="ctr"/>
          <a:lstStyle/>
          <a:p>
            <a:pPr algn="ctr" defTabSz="2351081" fontAlgn="auto">
              <a:spcBef>
                <a:spcPts val="0"/>
              </a:spcBef>
              <a:spcAft>
                <a:spcPts val="0"/>
              </a:spcAft>
              <a:defRPr/>
            </a:pPr>
            <a:endParaRPr lang="en-US"/>
          </a:p>
        </p:txBody>
      </p:sp>
      <p:pic>
        <p:nvPicPr>
          <p:cNvPr id="6" name="Picture 5" descr="FermilabBarDOE_TextInBar_48inches.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0734000"/>
            <a:ext cx="43891200" cy="1828800"/>
          </a:xfrm>
          <a:prstGeom prst="rect">
            <a:avLst/>
          </a:prstGeom>
        </p:spPr>
      </p:pic>
    </p:spTree>
    <p:extLst>
      <p:ext uri="{BB962C8B-B14F-4D97-AF65-F5344CB8AC3E}">
        <p14:creationId xmlns:p14="http://schemas.microsoft.com/office/powerpoint/2010/main" val="401792214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xStyles>
    <p:titleStyle>
      <a:lvl1pPr algn="ctr" defTabSz="514944" rtl="0" eaLnBrk="1" latinLnBrk="0" hangingPunct="1">
        <a:spcBef>
          <a:spcPct val="0"/>
        </a:spcBef>
        <a:buNone/>
        <a:defRPr sz="5000" kern="1200">
          <a:solidFill>
            <a:schemeClr val="tx1"/>
          </a:solidFill>
          <a:latin typeface="+mj-lt"/>
          <a:ea typeface="+mj-ea"/>
          <a:cs typeface="+mj-cs"/>
        </a:defRPr>
      </a:lvl1pPr>
    </p:titleStyle>
    <p:bodyStyle>
      <a:lvl1pPr marL="386208" indent="-386208" algn="l" defTabSz="514944" rtl="0" eaLnBrk="1" latinLnBrk="0" hangingPunct="1">
        <a:spcBef>
          <a:spcPct val="20000"/>
        </a:spcBef>
        <a:buFont typeface="Arial"/>
        <a:buChar char="•"/>
        <a:defRPr sz="3600" kern="1200">
          <a:solidFill>
            <a:schemeClr val="tx1"/>
          </a:solidFill>
          <a:latin typeface="+mn-lt"/>
          <a:ea typeface="+mn-ea"/>
          <a:cs typeface="+mn-cs"/>
        </a:defRPr>
      </a:lvl1pPr>
      <a:lvl2pPr marL="836785" indent="-321840" algn="l" defTabSz="514944" rtl="0" eaLnBrk="1" latinLnBrk="0" hangingPunct="1">
        <a:spcBef>
          <a:spcPct val="20000"/>
        </a:spcBef>
        <a:buFont typeface="Arial"/>
        <a:buChar char="–"/>
        <a:defRPr sz="3200" kern="1200">
          <a:solidFill>
            <a:schemeClr val="tx1"/>
          </a:solidFill>
          <a:latin typeface="+mn-lt"/>
          <a:ea typeface="+mn-ea"/>
          <a:cs typeface="+mn-cs"/>
        </a:defRPr>
      </a:lvl2pPr>
      <a:lvl3pPr marL="1287361" indent="-257472" algn="l" defTabSz="514944" rtl="0" eaLnBrk="1" latinLnBrk="0" hangingPunct="1">
        <a:spcBef>
          <a:spcPct val="20000"/>
        </a:spcBef>
        <a:buFont typeface="Arial"/>
        <a:buChar char="•"/>
        <a:defRPr sz="2700" kern="1200">
          <a:solidFill>
            <a:schemeClr val="tx1"/>
          </a:solidFill>
          <a:latin typeface="+mn-lt"/>
          <a:ea typeface="+mn-ea"/>
          <a:cs typeface="+mn-cs"/>
        </a:defRPr>
      </a:lvl3pPr>
      <a:lvl4pPr marL="1802305" indent="-257472" algn="l" defTabSz="514944" rtl="0" eaLnBrk="1" latinLnBrk="0" hangingPunct="1">
        <a:spcBef>
          <a:spcPct val="20000"/>
        </a:spcBef>
        <a:buFont typeface="Arial"/>
        <a:buChar char="–"/>
        <a:defRPr sz="2300" kern="1200">
          <a:solidFill>
            <a:schemeClr val="tx1"/>
          </a:solidFill>
          <a:latin typeface="+mn-lt"/>
          <a:ea typeface="+mn-ea"/>
          <a:cs typeface="+mn-cs"/>
        </a:defRPr>
      </a:lvl4pPr>
      <a:lvl5pPr marL="2317250" indent="-257472" algn="l" defTabSz="514944" rtl="0" eaLnBrk="1" latinLnBrk="0" hangingPunct="1">
        <a:spcBef>
          <a:spcPct val="20000"/>
        </a:spcBef>
        <a:buFont typeface="Arial"/>
        <a:buChar char="»"/>
        <a:defRPr sz="2300" kern="1200">
          <a:solidFill>
            <a:schemeClr val="tx1"/>
          </a:solidFill>
          <a:latin typeface="+mn-lt"/>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4944" rtl="0" eaLnBrk="1" latinLnBrk="0" hangingPunct="1">
        <a:defRPr sz="2000" kern="1200">
          <a:solidFill>
            <a:schemeClr val="tx1"/>
          </a:solidFill>
          <a:latin typeface="+mn-lt"/>
          <a:ea typeface="+mn-ea"/>
          <a:cs typeface="+mn-cs"/>
        </a:defRPr>
      </a:lvl1pPr>
      <a:lvl2pPr marL="514944" algn="l" defTabSz="514944" rtl="0" eaLnBrk="1" latinLnBrk="0" hangingPunct="1">
        <a:defRPr sz="2000" kern="1200">
          <a:solidFill>
            <a:schemeClr val="tx1"/>
          </a:solidFill>
          <a:latin typeface="+mn-lt"/>
          <a:ea typeface="+mn-ea"/>
          <a:cs typeface="+mn-cs"/>
        </a:defRPr>
      </a:lvl2pPr>
      <a:lvl3pPr marL="1029889" algn="l" defTabSz="514944" rtl="0" eaLnBrk="1" latinLnBrk="0" hangingPunct="1">
        <a:defRPr sz="2000" kern="1200">
          <a:solidFill>
            <a:schemeClr val="tx1"/>
          </a:solidFill>
          <a:latin typeface="+mn-lt"/>
          <a:ea typeface="+mn-ea"/>
          <a:cs typeface="+mn-cs"/>
        </a:defRPr>
      </a:lvl3pPr>
      <a:lvl4pPr marL="1544833" algn="l" defTabSz="514944" rtl="0" eaLnBrk="1" latinLnBrk="0" hangingPunct="1">
        <a:defRPr sz="2000" kern="1200">
          <a:solidFill>
            <a:schemeClr val="tx1"/>
          </a:solidFill>
          <a:latin typeface="+mn-lt"/>
          <a:ea typeface="+mn-ea"/>
          <a:cs typeface="+mn-cs"/>
        </a:defRPr>
      </a:lvl4pPr>
      <a:lvl5pPr marL="2059777" algn="l" defTabSz="514944" rtl="0" eaLnBrk="1" latinLnBrk="0" hangingPunct="1">
        <a:defRPr sz="2000" kern="1200">
          <a:solidFill>
            <a:schemeClr val="tx1"/>
          </a:solidFill>
          <a:latin typeface="+mn-lt"/>
          <a:ea typeface="+mn-ea"/>
          <a:cs typeface="+mn-cs"/>
        </a:defRPr>
      </a:lvl5pPr>
      <a:lvl6pPr marL="2574722" algn="l" defTabSz="514944" rtl="0" eaLnBrk="1" latinLnBrk="0" hangingPunct="1">
        <a:defRPr sz="2000" kern="1200">
          <a:solidFill>
            <a:schemeClr val="tx1"/>
          </a:solidFill>
          <a:latin typeface="+mn-lt"/>
          <a:ea typeface="+mn-ea"/>
          <a:cs typeface="+mn-cs"/>
        </a:defRPr>
      </a:lvl6pPr>
      <a:lvl7pPr marL="3089666" algn="l" defTabSz="514944" rtl="0" eaLnBrk="1" latinLnBrk="0" hangingPunct="1">
        <a:defRPr sz="2000" kern="1200">
          <a:solidFill>
            <a:schemeClr val="tx1"/>
          </a:solidFill>
          <a:latin typeface="+mn-lt"/>
          <a:ea typeface="+mn-ea"/>
          <a:cs typeface="+mn-cs"/>
        </a:defRPr>
      </a:lvl7pPr>
      <a:lvl8pPr marL="3604611" algn="l" defTabSz="514944" rtl="0" eaLnBrk="1" latinLnBrk="0" hangingPunct="1">
        <a:defRPr sz="2000" kern="1200">
          <a:solidFill>
            <a:schemeClr val="tx1"/>
          </a:solidFill>
          <a:latin typeface="+mn-lt"/>
          <a:ea typeface="+mn-ea"/>
          <a:cs typeface="+mn-cs"/>
        </a:defRPr>
      </a:lvl8pPr>
      <a:lvl9pPr marL="4119555" algn="l" defTabSz="51494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9.png"/><Relationship Id="rId3" Type="http://schemas.openxmlformats.org/officeDocument/2006/relationships/image" Target="../media/image2.png"/><Relationship Id="rId12" Type="http://schemas.openxmlformats.org/officeDocument/2006/relationships/customXml" Target="../ink/ink3.xml"/><Relationship Id="rId2" Type="http://schemas.openxmlformats.org/officeDocument/2006/relationships/notesSlide" Target="../notesSlides/notesSlide1.xml"/><Relationship Id="rId16"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image" Target="../media/image8.png"/><Relationship Id="rId5" Type="http://schemas.openxmlformats.org/officeDocument/2006/relationships/image" Target="../media/image4.png"/><Relationship Id="rId15" Type="http://schemas.openxmlformats.org/officeDocument/2006/relationships/image" Target="../media/image6.gif"/><Relationship Id="rId10" Type="http://schemas.openxmlformats.org/officeDocument/2006/relationships/customXml" Target="../ink/ink2.xml"/><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5.gif"/></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6.gif"/><Relationship Id="rId5" Type="http://schemas.microsoft.com/office/2007/relationships/hdphoto" Target="../media/hdphoto2.wdp"/><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clock&#10;&#10;Description automatically generated">
            <a:extLst>
              <a:ext uri="{FF2B5EF4-FFF2-40B4-BE49-F238E27FC236}">
                <a16:creationId xmlns:a16="http://schemas.microsoft.com/office/drawing/2014/main" id="{99778107-7AC4-4BAA-AA4B-54CD132BB81F}"/>
              </a:ext>
            </a:extLst>
          </p:cNvPr>
          <p:cNvPicPr>
            <a:picLocks noGrp="1" noChangeAspect="1"/>
          </p:cNvPicPr>
          <p:nvPr>
            <p:ph type="pic" sz="quarter" idx="34"/>
          </p:nvPr>
        </p:nvPicPr>
        <p:blipFill rotWithShape="1">
          <a:blip r:embed="rId3"/>
          <a:srcRect l="25376" r="27947"/>
          <a:stretch/>
        </p:blipFill>
        <p:spPr>
          <a:xfrm>
            <a:off x="1851459" y="9937348"/>
            <a:ext cx="10101055" cy="9804825"/>
          </a:xfrm>
        </p:spPr>
      </p:pic>
      <p:pic>
        <p:nvPicPr>
          <p:cNvPr id="42" name="Picture Placeholder 41" descr="A picture containing bed&#10;&#10;Description automatically generated">
            <a:extLst>
              <a:ext uri="{FF2B5EF4-FFF2-40B4-BE49-F238E27FC236}">
                <a16:creationId xmlns:a16="http://schemas.microsoft.com/office/drawing/2014/main" id="{9C9DB3B7-C069-47A2-92C5-A94849145EB6}"/>
              </a:ext>
            </a:extLst>
          </p:cNvPr>
          <p:cNvPicPr>
            <a:picLocks noGrp="1" noChangeAspect="1"/>
          </p:cNvPicPr>
          <p:nvPr>
            <p:ph type="pic" sz="quarter" idx="22"/>
          </p:nvPr>
        </p:nvPicPr>
        <p:blipFill rotWithShape="1">
          <a:blip r:embed="rId4"/>
          <a:srcRect l="20854" t="9404" r="15083" b="8484"/>
          <a:stretch/>
        </p:blipFill>
        <p:spPr>
          <a:xfrm>
            <a:off x="16624897" y="21855603"/>
            <a:ext cx="10231525" cy="6964744"/>
          </a:xfrm>
        </p:spPr>
      </p:pic>
      <p:sp>
        <p:nvSpPr>
          <p:cNvPr id="6" name="Text Placeholder 5"/>
          <p:cNvSpPr>
            <a:spLocks noGrp="1"/>
          </p:cNvSpPr>
          <p:nvPr>
            <p:ph type="body" sz="quarter" idx="25"/>
          </p:nvPr>
        </p:nvSpPr>
        <p:spPr/>
        <p:txBody>
          <a:bodyPr/>
          <a:lstStyle/>
          <a:p>
            <a:r>
              <a:rPr lang="en-US" dirty="0"/>
              <a:t>MAGIS-100 Atom Source Support Preliminary Design</a:t>
            </a:r>
          </a:p>
          <a:p>
            <a:r>
              <a:rPr lang="en-US" sz="6000" b="0" dirty="0"/>
              <a:t>Kelsey Scheidt, CCI           Mentors: Linda Valerio, Jesse </a:t>
            </a:r>
            <a:r>
              <a:rPr lang="en-US" sz="6000" b="0" dirty="0" err="1"/>
              <a:t>Batko</a:t>
            </a:r>
            <a:r>
              <a:rPr lang="en-US" sz="6000" b="0" dirty="0"/>
              <a:t>, Beth Klein </a:t>
            </a:r>
          </a:p>
          <a:p>
            <a:endParaRPr lang="en-US" sz="6000" dirty="0"/>
          </a:p>
        </p:txBody>
      </p:sp>
      <p:sp>
        <p:nvSpPr>
          <p:cNvPr id="8" name="Text Placeholder 7"/>
          <p:cNvSpPr>
            <a:spLocks noGrp="1"/>
          </p:cNvSpPr>
          <p:nvPr>
            <p:ph type="body" sz="quarter" idx="39"/>
          </p:nvPr>
        </p:nvSpPr>
        <p:spPr>
          <a:xfrm>
            <a:off x="1344877" y="4590340"/>
            <a:ext cx="13030204" cy="1353262"/>
          </a:xfrm>
        </p:spPr>
        <p:txBody>
          <a:bodyPr/>
          <a:lstStyle/>
          <a:p>
            <a:r>
              <a:rPr lang="en-US" dirty="0"/>
              <a:t>Atom Source overview</a:t>
            </a:r>
          </a:p>
        </p:txBody>
      </p:sp>
      <p:sp>
        <p:nvSpPr>
          <p:cNvPr id="9" name="Text Placeholder 8"/>
          <p:cNvSpPr>
            <a:spLocks noGrp="1"/>
          </p:cNvSpPr>
          <p:nvPr>
            <p:ph type="body" sz="quarter" idx="40"/>
          </p:nvPr>
        </p:nvSpPr>
        <p:spPr>
          <a:xfrm>
            <a:off x="1344881" y="5896433"/>
            <a:ext cx="13030200" cy="4432890"/>
          </a:xfrm>
        </p:spPr>
        <p:txBody>
          <a:bodyPr/>
          <a:lstStyle/>
          <a:p>
            <a:r>
              <a:rPr lang="en-US" dirty="0"/>
              <a:t>There are three Atom Sources within the MAGIS-100 experiment, located at the ends and midpoint of the shaft, adjacent to the vacuum tube.</a:t>
            </a:r>
          </a:p>
          <a:p>
            <a:r>
              <a:rPr lang="en-US" dirty="0"/>
              <a:t>	Each Atom Source weighs approximately 700 pounds and contains the optical components for the atom interferometry and delivers the Strontium.</a:t>
            </a:r>
          </a:p>
        </p:txBody>
      </p:sp>
      <p:pic>
        <p:nvPicPr>
          <p:cNvPr id="26" name="Picture Placeholder 25" descr="A picture containing toy, table&#10;&#10;Description automatically generated">
            <a:extLst>
              <a:ext uri="{FF2B5EF4-FFF2-40B4-BE49-F238E27FC236}">
                <a16:creationId xmlns:a16="http://schemas.microsoft.com/office/drawing/2014/main" id="{0029AB9F-6693-4A21-9A13-03D40450F9BA}"/>
              </a:ext>
            </a:extLst>
          </p:cNvPr>
          <p:cNvPicPr>
            <a:picLocks noGrp="1" noChangeAspect="1"/>
          </p:cNvPicPr>
          <p:nvPr>
            <p:ph type="pic" sz="quarter" idx="46"/>
          </p:nvPr>
        </p:nvPicPr>
        <p:blipFill rotWithShape="1">
          <a:blip r:embed="rId5"/>
          <a:srcRect l="11362" t="6880" r="7607"/>
          <a:stretch/>
        </p:blipFill>
        <p:spPr>
          <a:xfrm>
            <a:off x="14635964" y="4663895"/>
            <a:ext cx="13763754" cy="7592196"/>
          </a:xfrm>
        </p:spPr>
      </p:pic>
      <p:sp>
        <p:nvSpPr>
          <p:cNvPr id="11" name="Text Placeholder 10"/>
          <p:cNvSpPr>
            <a:spLocks noGrp="1"/>
          </p:cNvSpPr>
          <p:nvPr>
            <p:ph type="body" sz="quarter" idx="50"/>
          </p:nvPr>
        </p:nvSpPr>
        <p:spPr>
          <a:xfrm>
            <a:off x="15486330" y="12789005"/>
            <a:ext cx="13030200" cy="9038545"/>
          </a:xfrm>
        </p:spPr>
        <p:txBody>
          <a:bodyPr/>
          <a:lstStyle/>
          <a:p>
            <a:r>
              <a:rPr lang="en-US" dirty="0"/>
              <a:t>The supports are made of three main components:</a:t>
            </a:r>
          </a:p>
          <a:p>
            <a:r>
              <a:rPr lang="en-US" dirty="0"/>
              <a:t>	Main Support Structure: Made of two flat plates, 47 inches in length, ending in rounded triangles to allow for pivoting.</a:t>
            </a:r>
          </a:p>
          <a:p>
            <a:r>
              <a:rPr lang="en-US" dirty="0"/>
              <a:t>	Wall Attachment Plate: 12x10 inch plate with triangular attachment points and space for the support to rotate through it. Specifics of securing the plate will be analyzed by FESS civil engineers.</a:t>
            </a:r>
          </a:p>
          <a:p>
            <a:r>
              <a:rPr lang="en-US" dirty="0"/>
              <a:t>	Adjusters and Adjuster Plate: 3-point adjuster design based off existing Fermilab designs. Adjuster plate design is not final.</a:t>
            </a:r>
          </a:p>
          <a:p>
            <a:r>
              <a:rPr lang="en-US" dirty="0"/>
              <a:t>	Additional designs for a pivoting system were made and accounted for, but the completion of which was outside the scope of this internship.</a:t>
            </a:r>
          </a:p>
        </p:txBody>
      </p:sp>
      <p:sp>
        <p:nvSpPr>
          <p:cNvPr id="13" name="Text Placeholder 12"/>
          <p:cNvSpPr>
            <a:spLocks noGrp="1"/>
          </p:cNvSpPr>
          <p:nvPr>
            <p:ph type="body" sz="quarter" idx="45"/>
          </p:nvPr>
        </p:nvSpPr>
        <p:spPr>
          <a:xfrm>
            <a:off x="29942587" y="29060216"/>
            <a:ext cx="13030200" cy="1719517"/>
          </a:xfrm>
        </p:spPr>
        <p:txBody>
          <a:bodyPr/>
          <a:lstStyle/>
          <a:p>
            <a:r>
              <a:rPr lang="en-US" dirty="0"/>
              <a:t>Stress placed on the Main Support Structure and Attachment Plate. Maximum Stress: 5859.27 psi (lbf/in^2). Ultimate Tensile Strength of 304: 73,200 psi</a:t>
            </a:r>
          </a:p>
          <a:p>
            <a:endParaRPr lang="en-US" dirty="0"/>
          </a:p>
          <a:p>
            <a:endParaRPr lang="en-US" dirty="0"/>
          </a:p>
        </p:txBody>
      </p:sp>
      <p:sp>
        <p:nvSpPr>
          <p:cNvPr id="14" name="Text Placeholder 13"/>
          <p:cNvSpPr>
            <a:spLocks noGrp="1"/>
          </p:cNvSpPr>
          <p:nvPr>
            <p:ph type="body" sz="quarter" idx="49"/>
          </p:nvPr>
        </p:nvSpPr>
        <p:spPr>
          <a:xfrm>
            <a:off x="29880425" y="20285198"/>
            <a:ext cx="13030200" cy="1934932"/>
          </a:xfrm>
        </p:spPr>
        <p:txBody>
          <a:bodyPr/>
          <a:lstStyle/>
          <a:p>
            <a:r>
              <a:rPr lang="en-US" dirty="0"/>
              <a:t>Displacement of the Main Support Structure and Attachment Plate. Maximum Displacement: 0.00268954 in, </a:t>
            </a:r>
          </a:p>
          <a:p>
            <a:endParaRPr lang="en-US" dirty="0"/>
          </a:p>
          <a:p>
            <a:endParaRPr lang="en-US" dirty="0"/>
          </a:p>
          <a:p>
            <a:endParaRPr lang="en-US" dirty="0"/>
          </a:p>
        </p:txBody>
      </p:sp>
      <p:sp>
        <p:nvSpPr>
          <p:cNvPr id="16" name="Text Placeholder 15"/>
          <p:cNvSpPr>
            <a:spLocks noGrp="1"/>
          </p:cNvSpPr>
          <p:nvPr>
            <p:ph type="body" sz="quarter" idx="47"/>
          </p:nvPr>
        </p:nvSpPr>
        <p:spPr>
          <a:xfrm>
            <a:off x="15518081" y="11385877"/>
            <a:ext cx="13030200" cy="1799328"/>
          </a:xfrm>
        </p:spPr>
        <p:txBody>
          <a:bodyPr/>
          <a:lstStyle/>
          <a:p>
            <a:r>
              <a:rPr lang="en-US" sz="2400" dirty="0"/>
              <a:t>NX assembly model of the support. Adjustors mounted to the bottom of Atom Source frame.</a:t>
            </a:r>
          </a:p>
          <a:p>
            <a:endParaRPr lang="en-US" dirty="0"/>
          </a:p>
          <a:p>
            <a:endParaRPr lang="en-US" dirty="0"/>
          </a:p>
          <a:p>
            <a:endParaRPr lang="en-US" dirty="0"/>
          </a:p>
        </p:txBody>
      </p:sp>
      <p:sp>
        <p:nvSpPr>
          <p:cNvPr id="18" name="Text Placeholder 17"/>
          <p:cNvSpPr>
            <a:spLocks noGrp="1"/>
          </p:cNvSpPr>
          <p:nvPr>
            <p:ph type="body" sz="quarter" idx="55"/>
          </p:nvPr>
        </p:nvSpPr>
        <p:spPr>
          <a:xfrm>
            <a:off x="1226068" y="22056149"/>
            <a:ext cx="13030200" cy="5582495"/>
          </a:xfrm>
        </p:spPr>
        <p:txBody>
          <a:bodyPr/>
          <a:lstStyle/>
          <a:p>
            <a:r>
              <a:rPr lang="en-US" dirty="0"/>
              <a:t>My process for the design followed three main steps:</a:t>
            </a:r>
          </a:p>
          <a:p>
            <a:r>
              <a:rPr lang="en-US" dirty="0"/>
              <a:t>	Initial hand sketches were completed to lay out the possible designs of each component, beginning with the main support structure.</a:t>
            </a:r>
          </a:p>
          <a:p>
            <a:r>
              <a:rPr lang="en-US" dirty="0"/>
              <a:t>	NX models were then made to visualize the structure in three dimensions, allowing for easier redesigns.</a:t>
            </a:r>
          </a:p>
          <a:p>
            <a:r>
              <a:rPr lang="en-US" dirty="0"/>
              <a:t>	Finally, NASTRAN simulations were done, and the model was adjusted from the data received.</a:t>
            </a:r>
          </a:p>
        </p:txBody>
      </p:sp>
      <p:sp>
        <p:nvSpPr>
          <p:cNvPr id="20" name="Text Placeholder 19"/>
          <p:cNvSpPr>
            <a:spLocks noGrp="1"/>
          </p:cNvSpPr>
          <p:nvPr>
            <p:ph type="body" sz="quarter" idx="57"/>
          </p:nvPr>
        </p:nvSpPr>
        <p:spPr>
          <a:xfrm>
            <a:off x="29516119" y="4495124"/>
            <a:ext cx="13030204" cy="1353262"/>
          </a:xfrm>
        </p:spPr>
        <p:txBody>
          <a:bodyPr/>
          <a:lstStyle/>
          <a:p>
            <a:r>
              <a:rPr lang="en-US" dirty="0"/>
              <a:t>Simulation Results</a:t>
            </a:r>
          </a:p>
        </p:txBody>
      </p:sp>
      <p:sp>
        <p:nvSpPr>
          <p:cNvPr id="21" name="Text Placeholder 20"/>
          <p:cNvSpPr>
            <a:spLocks noGrp="1"/>
          </p:cNvSpPr>
          <p:nvPr>
            <p:ph type="body" sz="quarter" idx="58"/>
          </p:nvPr>
        </p:nvSpPr>
        <p:spPr>
          <a:xfrm>
            <a:off x="29568208" y="5635177"/>
            <a:ext cx="13030200" cy="6712582"/>
          </a:xfrm>
        </p:spPr>
        <p:txBody>
          <a:bodyPr/>
          <a:lstStyle/>
          <a:p>
            <a:r>
              <a:rPr lang="en-US" dirty="0"/>
              <a:t>The stress and displacement of the structure were simulated with NASTRAN. All components were set to be made of 304 Stainless Steel (also known as 18/8), however 316 Stainless Steel would also be acceptable for this application for their shared corrosion resistance and non-magnetic properties.</a:t>
            </a:r>
          </a:p>
          <a:p>
            <a:r>
              <a:rPr lang="en-US" dirty="0"/>
              <a:t>	A 1000-pound force was placed on the top plate of the Main Support Structure in the area which overlapped with the Adjuster Plate. Additionally, the back face of the Attachment Plates was secured to remain static as they would be when installed.</a:t>
            </a:r>
          </a:p>
        </p:txBody>
      </p:sp>
      <p:cxnSp>
        <p:nvCxnSpPr>
          <p:cNvPr id="22" name="Straight Connector 21"/>
          <p:cNvCxnSpPr/>
          <p:nvPr/>
        </p:nvCxnSpPr>
        <p:spPr>
          <a:xfrm flipV="1">
            <a:off x="1226068" y="28128499"/>
            <a:ext cx="13149013" cy="1"/>
          </a:xfrm>
          <a:prstGeom prst="line">
            <a:avLst/>
          </a:prstGeom>
          <a:ln w="76200" cmpd="sng">
            <a:solidFill>
              <a:srgbClr val="004C97"/>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xmlns:aink="http://schemas.microsoft.com/office/drawing/2016/ink">
        <mc:Choice Requires="p14 aink">
          <p:contentPart p14:bwMode="auto" r:id="rId6">
            <p14:nvContentPartPr>
              <p14:cNvPr id="25" name="Ink 24">
                <a:extLst>
                  <a:ext uri="{FF2B5EF4-FFF2-40B4-BE49-F238E27FC236}">
                    <a16:creationId xmlns:a16="http://schemas.microsoft.com/office/drawing/2014/main" id="{28125BA9-A95C-4BF8-9CD2-B38940964551}"/>
                  </a:ext>
                </a:extLst>
              </p14:cNvPr>
              <p14:cNvContentPartPr/>
              <p14:nvPr/>
            </p14:nvContentPartPr>
            <p14:xfrm>
              <a:off x="18286560" y="17371800"/>
              <a:ext cx="360" cy="360"/>
            </p14:xfrm>
          </p:contentPart>
        </mc:Choice>
        <mc:Fallback xmlns="">
          <p:pic>
            <p:nvPicPr>
              <p:cNvPr id="25" name="Ink 24">
                <a:extLst>
                  <a:ext uri="{FF2B5EF4-FFF2-40B4-BE49-F238E27FC236}">
                    <a16:creationId xmlns:a16="http://schemas.microsoft.com/office/drawing/2014/main" id="{28125BA9-A95C-4BF8-9CD2-B38940964551}"/>
                  </a:ext>
                </a:extLst>
              </p:cNvPr>
              <p:cNvPicPr/>
              <p:nvPr/>
            </p:nvPicPr>
            <p:blipFill>
              <a:blip r:embed="rId9"/>
              <a:stretch>
                <a:fillRect/>
              </a:stretch>
            </p:blipFill>
            <p:spPr>
              <a:xfrm>
                <a:off x="18282240" y="17367480"/>
                <a:ext cx="9000" cy="9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27" name="Ink 26">
                <a:extLst>
                  <a:ext uri="{FF2B5EF4-FFF2-40B4-BE49-F238E27FC236}">
                    <a16:creationId xmlns:a16="http://schemas.microsoft.com/office/drawing/2014/main" id="{39696009-2D2C-4AAF-9D2C-AA94057160AC}"/>
                  </a:ext>
                </a:extLst>
              </p14:cNvPr>
              <p14:cNvContentPartPr/>
              <p14:nvPr/>
            </p14:nvContentPartPr>
            <p14:xfrm>
              <a:off x="18223560" y="17234280"/>
              <a:ext cx="19440" cy="360"/>
            </p14:xfrm>
          </p:contentPart>
        </mc:Choice>
        <mc:Fallback xmlns="">
          <p:pic>
            <p:nvPicPr>
              <p:cNvPr id="27" name="Ink 26">
                <a:extLst>
                  <a:ext uri="{FF2B5EF4-FFF2-40B4-BE49-F238E27FC236}">
                    <a16:creationId xmlns:a16="http://schemas.microsoft.com/office/drawing/2014/main" id="{39696009-2D2C-4AAF-9D2C-AA94057160AC}"/>
                  </a:ext>
                </a:extLst>
              </p:cNvPr>
              <p:cNvPicPr/>
              <p:nvPr/>
            </p:nvPicPr>
            <p:blipFill>
              <a:blip r:embed="rId11"/>
              <a:stretch>
                <a:fillRect/>
              </a:stretch>
            </p:blipFill>
            <p:spPr>
              <a:xfrm>
                <a:off x="18219240" y="17229960"/>
                <a:ext cx="28080" cy="9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28" name="Ink 27">
                <a:extLst>
                  <a:ext uri="{FF2B5EF4-FFF2-40B4-BE49-F238E27FC236}">
                    <a16:creationId xmlns:a16="http://schemas.microsoft.com/office/drawing/2014/main" id="{14CD7AC9-2577-4BE8-AD58-4FC378966441}"/>
                  </a:ext>
                </a:extLst>
              </p14:cNvPr>
              <p14:cNvContentPartPr/>
              <p14:nvPr/>
            </p14:nvContentPartPr>
            <p14:xfrm>
              <a:off x="18195840" y="17234280"/>
              <a:ext cx="360" cy="360"/>
            </p14:xfrm>
          </p:contentPart>
        </mc:Choice>
        <mc:Fallback xmlns="">
          <p:pic>
            <p:nvPicPr>
              <p:cNvPr id="28" name="Ink 27">
                <a:extLst>
                  <a:ext uri="{FF2B5EF4-FFF2-40B4-BE49-F238E27FC236}">
                    <a16:creationId xmlns:a16="http://schemas.microsoft.com/office/drawing/2014/main" id="{14CD7AC9-2577-4BE8-AD58-4FC378966441}"/>
                  </a:ext>
                </a:extLst>
              </p:cNvPr>
              <p:cNvPicPr/>
              <p:nvPr/>
            </p:nvPicPr>
            <p:blipFill>
              <a:blip r:embed="rId13"/>
              <a:stretch>
                <a:fillRect/>
              </a:stretch>
            </p:blipFill>
            <p:spPr>
              <a:xfrm>
                <a:off x="18191520" y="17229960"/>
                <a:ext cx="9000" cy="9000"/>
              </a:xfrm>
              <a:prstGeom prst="rect">
                <a:avLst/>
              </a:prstGeom>
            </p:spPr>
          </p:pic>
        </mc:Fallback>
      </mc:AlternateContent>
      <p:pic>
        <p:nvPicPr>
          <p:cNvPr id="32" name="Picture 31" descr="A picture containing clock&#10;&#10;Description automatically generated">
            <a:extLst>
              <a:ext uri="{FF2B5EF4-FFF2-40B4-BE49-F238E27FC236}">
                <a16:creationId xmlns:a16="http://schemas.microsoft.com/office/drawing/2014/main" id="{FBD56E3A-DBC0-43BD-BAE5-6FB8B7745901}"/>
              </a:ext>
            </a:extLst>
          </p:cNvPr>
          <p:cNvPicPr>
            <a:picLocks noChangeAspect="1"/>
          </p:cNvPicPr>
          <p:nvPr/>
        </p:nvPicPr>
        <p:blipFill>
          <a:blip r:embed="rId14"/>
          <a:stretch>
            <a:fillRect/>
          </a:stretch>
        </p:blipFill>
        <p:spPr>
          <a:xfrm>
            <a:off x="29521198" y="21935830"/>
            <a:ext cx="12762640" cy="7235268"/>
          </a:xfrm>
          <a:prstGeom prst="rect">
            <a:avLst/>
          </a:prstGeom>
        </p:spPr>
      </p:pic>
      <p:pic>
        <p:nvPicPr>
          <p:cNvPr id="35" name="Picture 34" descr="A close up of a device&#10;&#10;Description automatically generated">
            <a:extLst>
              <a:ext uri="{FF2B5EF4-FFF2-40B4-BE49-F238E27FC236}">
                <a16:creationId xmlns:a16="http://schemas.microsoft.com/office/drawing/2014/main" id="{17C40F88-8769-4372-B4B3-28B7D75F7574}"/>
              </a:ext>
            </a:extLst>
          </p:cNvPr>
          <p:cNvPicPr>
            <a:picLocks noChangeAspect="1"/>
          </p:cNvPicPr>
          <p:nvPr/>
        </p:nvPicPr>
        <p:blipFill>
          <a:blip r:embed="rId15"/>
          <a:stretch>
            <a:fillRect/>
          </a:stretch>
        </p:blipFill>
        <p:spPr>
          <a:xfrm>
            <a:off x="29529808" y="13021396"/>
            <a:ext cx="12755628" cy="7355434"/>
          </a:xfrm>
          <a:prstGeom prst="rect">
            <a:avLst/>
          </a:prstGeom>
        </p:spPr>
      </p:pic>
      <p:pic>
        <p:nvPicPr>
          <p:cNvPr id="29" name="Picture 28" descr="Screen Shot 2020-01-06 at 11.44.50 AM.png">
            <a:extLst>
              <a:ext uri="{FF2B5EF4-FFF2-40B4-BE49-F238E27FC236}">
                <a16:creationId xmlns:a16="http://schemas.microsoft.com/office/drawing/2014/main" id="{DDF727C8-DAE8-4DFF-9697-5C006A145AF9}"/>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1180348" y="28265659"/>
            <a:ext cx="13149013" cy="2124476"/>
          </a:xfrm>
          <a:prstGeom prst="rect">
            <a:avLst/>
          </a:prstGeom>
        </p:spPr>
      </p:pic>
      <p:sp>
        <p:nvSpPr>
          <p:cNvPr id="33" name="Text Placeholder 12">
            <a:extLst>
              <a:ext uri="{FF2B5EF4-FFF2-40B4-BE49-F238E27FC236}">
                <a16:creationId xmlns:a16="http://schemas.microsoft.com/office/drawing/2014/main" id="{FFE37D39-0A51-4298-9275-EF39C4C38B66}"/>
              </a:ext>
            </a:extLst>
          </p:cNvPr>
          <p:cNvSpPr txBox="1">
            <a:spLocks/>
          </p:cNvSpPr>
          <p:nvPr/>
        </p:nvSpPr>
        <p:spPr>
          <a:xfrm>
            <a:off x="16089658" y="28512901"/>
            <a:ext cx="13030200" cy="1719517"/>
          </a:xfrm>
          <a:prstGeom prst="rect">
            <a:avLst/>
          </a:prstGeom>
          <a:noFill/>
        </p:spPr>
        <p:txBody>
          <a:bodyPr vert="horz" lIns="0" tIns="308967" rIns="308967" bIns="308967"/>
          <a:lstStyle>
            <a:lvl1pPr marL="0" indent="0" algn="l" defTabSz="514944" rtl="0" eaLnBrk="1" latinLnBrk="0" hangingPunct="1">
              <a:spcBef>
                <a:spcPct val="20000"/>
              </a:spcBef>
              <a:buFontTx/>
              <a:buNone/>
              <a:defRPr sz="24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dirty="0"/>
              <a:t>Simulations were done with NASTRAN. A 1000 pound force placed on half of the top plate and the back of the attachment plates were restricted to static placement. </a:t>
            </a:r>
          </a:p>
          <a:p>
            <a:pPr fontAlgn="auto">
              <a:spcAft>
                <a:spcPts val="0"/>
              </a:spcAft>
            </a:pPr>
            <a:endParaRPr lang="en-US" dirty="0"/>
          </a:p>
          <a:p>
            <a:pPr fontAlgn="auto">
              <a:spcAft>
                <a:spcPts val="0"/>
              </a:spcAft>
            </a:pPr>
            <a:endParaRPr lang="en-US" dirty="0"/>
          </a:p>
        </p:txBody>
      </p:sp>
      <p:sp>
        <p:nvSpPr>
          <p:cNvPr id="34" name="Text Placeholder 7">
            <a:extLst>
              <a:ext uri="{FF2B5EF4-FFF2-40B4-BE49-F238E27FC236}">
                <a16:creationId xmlns:a16="http://schemas.microsoft.com/office/drawing/2014/main" id="{9E3AA468-2855-402B-B60F-67F405C23246}"/>
              </a:ext>
            </a:extLst>
          </p:cNvPr>
          <p:cNvSpPr txBox="1">
            <a:spLocks/>
          </p:cNvSpPr>
          <p:nvPr/>
        </p:nvSpPr>
        <p:spPr>
          <a:xfrm>
            <a:off x="1180348" y="20567654"/>
            <a:ext cx="9265812" cy="1353262"/>
          </a:xfrm>
          <a:prstGeom prst="rect">
            <a:avLst/>
          </a:prstGeom>
        </p:spPr>
        <p:txBody>
          <a:bodyPr vert="horz" lIns="102989" tIns="51494" rIns="102989" bIns="51494" anchor="ctr" anchorCtr="0"/>
          <a:lstStyle>
            <a:lvl1pPr marL="0" indent="0" algn="l" defTabSz="514944" rtl="0" eaLnBrk="1" latinLnBrk="0" hangingPunct="1">
              <a:spcBef>
                <a:spcPct val="20000"/>
              </a:spcBef>
              <a:buFontTx/>
              <a:buNone/>
              <a:defRPr sz="5000" b="1" i="0" kern="1200" baseline="0">
                <a:solidFill>
                  <a:srgbClr val="004C97"/>
                </a:solidFill>
                <a:latin typeface="Helvetica"/>
                <a:ea typeface="+mn-ea"/>
                <a:cs typeface="+mn-cs"/>
              </a:defRPr>
            </a:lvl1pPr>
            <a:lvl2pPr marL="0" indent="0" algn="l" defTabSz="514944" rtl="0" eaLnBrk="1" latinLnBrk="0" hangingPunct="1">
              <a:spcBef>
                <a:spcPct val="20000"/>
              </a:spcBef>
              <a:buFontTx/>
              <a:buNone/>
              <a:defRPr sz="4500" b="0" i="0" kern="1200" baseline="0">
                <a:solidFill>
                  <a:schemeClr val="tx1"/>
                </a:solidFill>
                <a:latin typeface="Helvetica"/>
                <a:ea typeface="+mn-ea"/>
                <a:cs typeface="+mn-cs"/>
              </a:defRPr>
            </a:lvl2pPr>
            <a:lvl3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3pPr>
            <a:lvl4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4pPr>
            <a:lvl5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dirty="0"/>
              <a:t>Process</a:t>
            </a:r>
          </a:p>
        </p:txBody>
      </p:sp>
      <p:sp>
        <p:nvSpPr>
          <p:cNvPr id="15" name="Text Placeholder 14"/>
          <p:cNvSpPr>
            <a:spLocks noGrp="1"/>
          </p:cNvSpPr>
          <p:nvPr>
            <p:ph type="body" sz="quarter" idx="35"/>
          </p:nvPr>
        </p:nvSpPr>
        <p:spPr>
          <a:xfrm>
            <a:off x="3219267" y="19141269"/>
            <a:ext cx="6637773" cy="917910"/>
          </a:xfrm>
        </p:spPr>
        <p:txBody>
          <a:bodyPr/>
          <a:lstStyle/>
          <a:p>
            <a:r>
              <a:rPr lang="en-US" dirty="0"/>
              <a:t>Atom Source in Shaft Assembly</a:t>
            </a:r>
          </a:p>
          <a:p>
            <a:endParaRPr lang="en-US" dirty="0"/>
          </a:p>
          <a:p>
            <a:endParaRPr lang="en-US" dirty="0"/>
          </a:p>
          <a:p>
            <a:endParaRPr lang="en-US" dirty="0"/>
          </a:p>
        </p:txBody>
      </p:sp>
    </p:spTree>
    <p:extLst>
      <p:ext uri="{BB962C8B-B14F-4D97-AF65-F5344CB8AC3E}">
        <p14:creationId xmlns:p14="http://schemas.microsoft.com/office/powerpoint/2010/main" val="2766589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097283" y="4652558"/>
            <a:ext cx="41628062" cy="4153986"/>
          </a:xfrm>
        </p:spPr>
        <p:txBody>
          <a:bodyPr/>
          <a:lstStyle/>
          <a:p>
            <a:pPr marL="0" indent="0" algn="ctr">
              <a:buNone/>
            </a:pPr>
            <a:r>
              <a:rPr lang="en-US" dirty="0"/>
              <a:t>MAGIS-100: </a:t>
            </a:r>
            <a:r>
              <a:rPr lang="en-US" b="1" dirty="0"/>
              <a:t>M</a:t>
            </a:r>
            <a:r>
              <a:rPr lang="en-US" dirty="0"/>
              <a:t>atter wave </a:t>
            </a:r>
            <a:r>
              <a:rPr lang="en-US" b="1" dirty="0"/>
              <a:t>A</a:t>
            </a:r>
            <a:r>
              <a:rPr lang="en-US" dirty="0"/>
              <a:t>tomic </a:t>
            </a:r>
            <a:r>
              <a:rPr lang="en-US" b="1" dirty="0"/>
              <a:t>G</a:t>
            </a:r>
            <a:r>
              <a:rPr lang="en-US" dirty="0"/>
              <a:t>radiometer </a:t>
            </a:r>
            <a:r>
              <a:rPr lang="en-US" b="1" dirty="0"/>
              <a:t>I</a:t>
            </a:r>
            <a:r>
              <a:rPr lang="en-US" dirty="0"/>
              <a:t>nterferometric </a:t>
            </a:r>
            <a:r>
              <a:rPr lang="en-US" b="1" dirty="0"/>
              <a:t>S</a:t>
            </a:r>
            <a:r>
              <a:rPr lang="en-US" dirty="0"/>
              <a:t>ensor </a:t>
            </a:r>
          </a:p>
        </p:txBody>
      </p:sp>
      <p:sp>
        <p:nvSpPr>
          <p:cNvPr id="7" name="Title 6"/>
          <p:cNvSpPr>
            <a:spLocks noGrp="1"/>
          </p:cNvSpPr>
          <p:nvPr>
            <p:ph type="title"/>
          </p:nvPr>
        </p:nvSpPr>
        <p:spPr/>
        <p:txBody>
          <a:bodyPr/>
          <a:lstStyle/>
          <a:p>
            <a:r>
              <a:rPr lang="en-US" dirty="0">
                <a:solidFill>
                  <a:schemeClr val="bg1"/>
                </a:solidFill>
              </a:rPr>
              <a:t>MAGIS-100 and the Atom Sources</a:t>
            </a:r>
          </a:p>
        </p:txBody>
      </p:sp>
      <p:pic>
        <p:nvPicPr>
          <p:cNvPr id="9" name="Picture 8" descr="A close up of a logo&#10;&#10;Description automatically generated">
            <a:extLst>
              <a:ext uri="{FF2B5EF4-FFF2-40B4-BE49-F238E27FC236}">
                <a16:creationId xmlns:a16="http://schemas.microsoft.com/office/drawing/2014/main" id="{388350E6-4B51-41C6-8EED-87A73E102E85}"/>
              </a:ext>
            </a:extLst>
          </p:cNvPr>
          <p:cNvPicPr>
            <a:picLocks noChangeAspect="1"/>
          </p:cNvPicPr>
          <p:nvPr/>
        </p:nvPicPr>
        <p:blipFill>
          <a:blip r:embed="rId3"/>
          <a:stretch>
            <a:fillRect/>
          </a:stretch>
        </p:blipFill>
        <p:spPr>
          <a:xfrm>
            <a:off x="36333947" y="6484406"/>
            <a:ext cx="4608709" cy="16463263"/>
          </a:xfrm>
          <a:prstGeom prst="rect">
            <a:avLst/>
          </a:prstGeom>
        </p:spPr>
      </p:pic>
      <p:sp>
        <p:nvSpPr>
          <p:cNvPr id="10" name="TextBox 9">
            <a:extLst>
              <a:ext uri="{FF2B5EF4-FFF2-40B4-BE49-F238E27FC236}">
                <a16:creationId xmlns:a16="http://schemas.microsoft.com/office/drawing/2014/main" id="{EB0A569A-1A88-4332-99C6-5DC2D9422162}"/>
              </a:ext>
            </a:extLst>
          </p:cNvPr>
          <p:cNvSpPr txBox="1"/>
          <p:nvPr/>
        </p:nvSpPr>
        <p:spPr>
          <a:xfrm>
            <a:off x="14728371" y="8546518"/>
            <a:ext cx="20084143" cy="19913144"/>
          </a:xfrm>
          <a:prstGeom prst="rect">
            <a:avLst/>
          </a:prstGeom>
          <a:noFill/>
        </p:spPr>
        <p:txBody>
          <a:bodyPr wrap="square" rtlCol="0">
            <a:spAutoFit/>
          </a:bodyPr>
          <a:lstStyle/>
          <a:p>
            <a:pPr marL="1143000" indent="-1143000">
              <a:buFont typeface="Arial" panose="020B0604020202020204" pitchFamily="34" charset="0"/>
              <a:buChar char="•"/>
            </a:pPr>
            <a:r>
              <a:rPr lang="en-US" dirty="0">
                <a:solidFill>
                  <a:schemeClr val="tx1">
                    <a:lumMod val="65000"/>
                    <a:lumOff val="35000"/>
                  </a:schemeClr>
                </a:solidFill>
              </a:rPr>
              <a:t>MAGIS-100 has three Atom Sources located at key locations within the shaft.</a:t>
            </a:r>
          </a:p>
          <a:p>
            <a:endParaRPr lang="en-US" dirty="0">
              <a:solidFill>
                <a:schemeClr val="tx1">
                  <a:lumMod val="65000"/>
                  <a:lumOff val="35000"/>
                </a:schemeClr>
              </a:solidFill>
            </a:endParaRPr>
          </a:p>
          <a:p>
            <a:pPr marL="1143000" indent="-1143000">
              <a:buFont typeface="Arial" panose="020B0604020202020204" pitchFamily="34" charset="0"/>
              <a:buChar char="•"/>
            </a:pPr>
            <a:r>
              <a:rPr lang="en-US" dirty="0">
                <a:solidFill>
                  <a:schemeClr val="tx1">
                    <a:lumMod val="65000"/>
                    <a:lumOff val="35000"/>
                  </a:schemeClr>
                </a:solidFill>
              </a:rPr>
              <a:t>Each Atom Source weighs approximately 700 pounds and is located directly adjacent to the vacuum tube, around 22 inches from the back wall.</a:t>
            </a:r>
          </a:p>
          <a:p>
            <a:pPr marL="1143000" indent="-1143000">
              <a:buFont typeface="Arial" panose="020B0604020202020204" pitchFamily="34" charset="0"/>
              <a:buChar char="•"/>
            </a:pPr>
            <a:endParaRPr lang="en-US" dirty="0">
              <a:solidFill>
                <a:schemeClr val="tx1">
                  <a:lumMod val="65000"/>
                  <a:lumOff val="35000"/>
                </a:schemeClr>
              </a:solidFill>
            </a:endParaRPr>
          </a:p>
          <a:p>
            <a:pPr marL="1143000" indent="-1143000">
              <a:buFont typeface="Arial" panose="020B0604020202020204" pitchFamily="34" charset="0"/>
              <a:buChar char="•"/>
            </a:pPr>
            <a:r>
              <a:rPr lang="en-US" dirty="0">
                <a:solidFill>
                  <a:schemeClr val="tx1">
                    <a:lumMod val="65000"/>
                    <a:lumOff val="35000"/>
                  </a:schemeClr>
                </a:solidFill>
              </a:rPr>
              <a:t>Each Atom Source contains the major optical components for the atom interferometry, the focus of this experiment.</a:t>
            </a:r>
          </a:p>
        </p:txBody>
      </p:sp>
      <p:sp>
        <p:nvSpPr>
          <p:cNvPr id="18" name="TextBox 17">
            <a:extLst>
              <a:ext uri="{FF2B5EF4-FFF2-40B4-BE49-F238E27FC236}">
                <a16:creationId xmlns:a16="http://schemas.microsoft.com/office/drawing/2014/main" id="{BA072BD7-8929-4163-8013-DBBC9A6DB58C}"/>
              </a:ext>
            </a:extLst>
          </p:cNvPr>
          <p:cNvSpPr txBox="1"/>
          <p:nvPr/>
        </p:nvSpPr>
        <p:spPr>
          <a:xfrm>
            <a:off x="918210" y="28606847"/>
            <a:ext cx="14467114" cy="1631216"/>
          </a:xfrm>
          <a:prstGeom prst="rect">
            <a:avLst/>
          </a:prstGeom>
          <a:noFill/>
        </p:spPr>
        <p:txBody>
          <a:bodyPr wrap="square" rtlCol="0">
            <a:spAutoFit/>
          </a:bodyPr>
          <a:lstStyle/>
          <a:p>
            <a:r>
              <a:rPr lang="en-US" sz="5000" b="1" dirty="0">
                <a:solidFill>
                  <a:srgbClr val="004C97"/>
                </a:solidFill>
              </a:rPr>
              <a:t>Atom Source optics; being assembled at Stanford.</a:t>
            </a:r>
          </a:p>
          <a:p>
            <a:r>
              <a:rPr lang="en-US" sz="5000" b="1" dirty="0">
                <a:solidFill>
                  <a:srgbClr val="004C97"/>
                </a:solidFill>
              </a:rPr>
              <a:t>Photo: Stanford University</a:t>
            </a:r>
          </a:p>
        </p:txBody>
      </p:sp>
      <p:sp>
        <p:nvSpPr>
          <p:cNvPr id="19" name="TextBox 18">
            <a:extLst>
              <a:ext uri="{FF2B5EF4-FFF2-40B4-BE49-F238E27FC236}">
                <a16:creationId xmlns:a16="http://schemas.microsoft.com/office/drawing/2014/main" id="{BC580FFE-EF9E-46BE-B9E6-B58F45F78940}"/>
              </a:ext>
            </a:extLst>
          </p:cNvPr>
          <p:cNvSpPr txBox="1"/>
          <p:nvPr/>
        </p:nvSpPr>
        <p:spPr>
          <a:xfrm>
            <a:off x="1097283" y="18276490"/>
            <a:ext cx="14467114" cy="861774"/>
          </a:xfrm>
          <a:prstGeom prst="rect">
            <a:avLst/>
          </a:prstGeom>
          <a:noFill/>
        </p:spPr>
        <p:txBody>
          <a:bodyPr wrap="square" rtlCol="0">
            <a:spAutoFit/>
          </a:bodyPr>
          <a:lstStyle/>
          <a:p>
            <a:r>
              <a:rPr lang="en-US" sz="5000" b="1" dirty="0">
                <a:solidFill>
                  <a:srgbClr val="004C97"/>
                </a:solidFill>
              </a:rPr>
              <a:t>Atom Source in the NX Top Assembly.</a:t>
            </a:r>
          </a:p>
        </p:txBody>
      </p:sp>
      <p:pic>
        <p:nvPicPr>
          <p:cNvPr id="1026" name="Picture 2">
            <a:extLst>
              <a:ext uri="{FF2B5EF4-FFF2-40B4-BE49-F238E27FC236}">
                <a16:creationId xmlns:a16="http://schemas.microsoft.com/office/drawing/2014/main" id="{CB4A8AE2-5C8A-468C-A327-70297E00C8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375" y="19893451"/>
            <a:ext cx="11220224" cy="84151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clock&#10;&#10;Description automatically generated">
            <a:extLst>
              <a:ext uri="{FF2B5EF4-FFF2-40B4-BE49-F238E27FC236}">
                <a16:creationId xmlns:a16="http://schemas.microsoft.com/office/drawing/2014/main" id="{3CE61168-9379-45F6-84E9-4D09BE865F18}"/>
              </a:ext>
            </a:extLst>
          </p:cNvPr>
          <p:cNvPicPr>
            <a:picLocks noChangeAspect="1"/>
          </p:cNvPicPr>
          <p:nvPr/>
        </p:nvPicPr>
        <p:blipFill rotWithShape="1">
          <a:blip r:embed="rId5"/>
          <a:srcRect l="28384" r="27948"/>
          <a:stretch/>
        </p:blipFill>
        <p:spPr>
          <a:xfrm>
            <a:off x="1672814" y="6913450"/>
            <a:ext cx="10663267" cy="11064812"/>
          </a:xfrm>
          <a:prstGeom prst="rect">
            <a:avLst/>
          </a:prstGeom>
        </p:spPr>
      </p:pic>
      <p:pic>
        <p:nvPicPr>
          <p:cNvPr id="5" name="Picture 4">
            <a:extLst>
              <a:ext uri="{FF2B5EF4-FFF2-40B4-BE49-F238E27FC236}">
                <a16:creationId xmlns:a16="http://schemas.microsoft.com/office/drawing/2014/main" id="{2131207D-7AE7-4E14-A12F-0C1B80F0C17D}"/>
              </a:ext>
            </a:extLst>
          </p:cNvPr>
          <p:cNvPicPr>
            <a:picLocks noChangeAspect="1"/>
          </p:cNvPicPr>
          <p:nvPr/>
        </p:nvPicPr>
        <p:blipFill>
          <a:blip r:embed="rId6"/>
          <a:stretch>
            <a:fillRect/>
          </a:stretch>
        </p:blipFill>
        <p:spPr>
          <a:xfrm>
            <a:off x="34551258" y="23247860"/>
            <a:ext cx="8174088" cy="7081511"/>
          </a:xfrm>
          <a:prstGeom prst="rect">
            <a:avLst/>
          </a:prstGeom>
        </p:spPr>
      </p:pic>
    </p:spTree>
    <p:extLst>
      <p:ext uri="{BB962C8B-B14F-4D97-AF65-F5344CB8AC3E}">
        <p14:creationId xmlns:p14="http://schemas.microsoft.com/office/powerpoint/2010/main" val="3784689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a:xfrm>
            <a:off x="1097285" y="4500155"/>
            <a:ext cx="20189952" cy="11795760"/>
          </a:xfrm>
        </p:spPr>
        <p:txBody>
          <a:bodyPr/>
          <a:lstStyle/>
          <a:p>
            <a:r>
              <a:rPr lang="en-US" dirty="0">
                <a:solidFill>
                  <a:schemeClr val="tx1">
                    <a:lumMod val="65000"/>
                    <a:lumOff val="35000"/>
                  </a:schemeClr>
                </a:solidFill>
              </a:rPr>
              <a:t>   Non-Magnetic</a:t>
            </a:r>
          </a:p>
          <a:p>
            <a:r>
              <a:rPr lang="en-US" dirty="0">
                <a:solidFill>
                  <a:schemeClr val="tx1">
                    <a:lumMod val="65000"/>
                    <a:lumOff val="35000"/>
                  </a:schemeClr>
                </a:solidFill>
              </a:rPr>
              <a:t>   Non-Corrosive</a:t>
            </a:r>
          </a:p>
          <a:p>
            <a:r>
              <a:rPr lang="en-US" dirty="0">
                <a:solidFill>
                  <a:schemeClr val="tx1">
                    <a:lumMod val="65000"/>
                    <a:lumOff val="35000"/>
                  </a:schemeClr>
                </a:solidFill>
              </a:rPr>
              <a:t>   Non-Movement Impeding</a:t>
            </a:r>
          </a:p>
          <a:p>
            <a:r>
              <a:rPr lang="en-US" dirty="0">
                <a:solidFill>
                  <a:schemeClr val="tx1">
                    <a:lumMod val="65000"/>
                    <a:lumOff val="35000"/>
                  </a:schemeClr>
                </a:solidFill>
              </a:rPr>
              <a:t>   Minutely Adjustable</a:t>
            </a:r>
          </a:p>
          <a:p>
            <a:r>
              <a:rPr lang="en-US" dirty="0">
                <a:solidFill>
                  <a:schemeClr val="tx1">
                    <a:lumMod val="65000"/>
                    <a:lumOff val="35000"/>
                  </a:schemeClr>
                </a:solidFill>
              </a:rPr>
              <a:t>   Attach to curved wall</a:t>
            </a:r>
          </a:p>
          <a:p>
            <a:endParaRPr lang="en-US" dirty="0"/>
          </a:p>
        </p:txBody>
      </p:sp>
      <p:sp>
        <p:nvSpPr>
          <p:cNvPr id="3" name="Content Placeholder 2"/>
          <p:cNvSpPr>
            <a:spLocks noGrp="1"/>
          </p:cNvSpPr>
          <p:nvPr>
            <p:ph sz="half" idx="15"/>
          </p:nvPr>
        </p:nvSpPr>
        <p:spPr/>
        <p:txBody>
          <a:bodyPr/>
          <a:lstStyle/>
          <a:p>
            <a:r>
              <a:rPr lang="en-US" dirty="0">
                <a:solidFill>
                  <a:schemeClr val="tx1">
                    <a:lumMod val="65000"/>
                    <a:lumOff val="35000"/>
                  </a:schemeClr>
                </a:solidFill>
              </a:rPr>
              <a:t>   Initially beginning with hand sketches, multiple iterations for most components.</a:t>
            </a:r>
          </a:p>
          <a:p>
            <a:r>
              <a:rPr lang="en-US" dirty="0">
                <a:solidFill>
                  <a:schemeClr val="tx1">
                    <a:lumMod val="65000"/>
                    <a:lumOff val="35000"/>
                  </a:schemeClr>
                </a:solidFill>
              </a:rPr>
              <a:t>   Modeling in NX, pivot system explored.</a:t>
            </a:r>
          </a:p>
          <a:p>
            <a:r>
              <a:rPr lang="en-US" dirty="0">
                <a:solidFill>
                  <a:schemeClr val="tx1">
                    <a:lumMod val="65000"/>
                    <a:lumOff val="35000"/>
                  </a:schemeClr>
                </a:solidFill>
              </a:rPr>
              <a:t>   Final testing in NASTRAN</a:t>
            </a:r>
          </a:p>
        </p:txBody>
      </p:sp>
      <p:sp>
        <p:nvSpPr>
          <p:cNvPr id="4" name="Text Placeholder 3"/>
          <p:cNvSpPr>
            <a:spLocks noGrp="1"/>
          </p:cNvSpPr>
          <p:nvPr>
            <p:ph type="body" sz="half" idx="16"/>
          </p:nvPr>
        </p:nvSpPr>
        <p:spPr>
          <a:xfrm>
            <a:off x="5139057" y="27885652"/>
            <a:ext cx="8927019" cy="2354578"/>
          </a:xfrm>
        </p:spPr>
        <p:txBody>
          <a:bodyPr/>
          <a:lstStyle/>
          <a:p>
            <a:pPr algn="ctr"/>
            <a:r>
              <a:rPr lang="en-US" dirty="0"/>
              <a:t>Initial hand sketches</a:t>
            </a:r>
          </a:p>
        </p:txBody>
      </p:sp>
      <p:sp>
        <p:nvSpPr>
          <p:cNvPr id="5" name="Text Placeholder 4"/>
          <p:cNvSpPr>
            <a:spLocks noGrp="1"/>
          </p:cNvSpPr>
          <p:nvPr>
            <p:ph type="body" sz="half" idx="19"/>
          </p:nvPr>
        </p:nvSpPr>
        <p:spPr>
          <a:xfrm>
            <a:off x="29206858" y="27885652"/>
            <a:ext cx="6867666" cy="2053810"/>
          </a:xfrm>
        </p:spPr>
        <p:txBody>
          <a:bodyPr/>
          <a:lstStyle/>
          <a:p>
            <a:pPr algn="ctr"/>
            <a:r>
              <a:rPr lang="en-US" dirty="0"/>
              <a:t>Final NX Model</a:t>
            </a:r>
          </a:p>
        </p:txBody>
      </p:sp>
      <p:sp>
        <p:nvSpPr>
          <p:cNvPr id="10" name="Title 9"/>
          <p:cNvSpPr>
            <a:spLocks noGrp="1"/>
          </p:cNvSpPr>
          <p:nvPr>
            <p:ph type="title"/>
          </p:nvPr>
        </p:nvSpPr>
        <p:spPr/>
        <p:txBody>
          <a:bodyPr/>
          <a:lstStyle/>
          <a:p>
            <a:r>
              <a:rPr lang="en-US" dirty="0">
                <a:solidFill>
                  <a:schemeClr val="bg1"/>
                </a:solidFill>
              </a:rPr>
              <a:t>Requirements and Method</a:t>
            </a:r>
          </a:p>
        </p:txBody>
      </p:sp>
      <p:pic>
        <p:nvPicPr>
          <p:cNvPr id="13" name="Picture Placeholder 25" descr="A picture containing toy, table&#10;&#10;Description automatically generated">
            <a:extLst>
              <a:ext uri="{FF2B5EF4-FFF2-40B4-BE49-F238E27FC236}">
                <a16:creationId xmlns:a16="http://schemas.microsoft.com/office/drawing/2014/main" id="{C0F2DF8C-D1D8-4414-B9FA-7949C7A4224C}"/>
              </a:ext>
            </a:extLst>
          </p:cNvPr>
          <p:cNvPicPr>
            <a:picLocks noChangeAspect="1"/>
          </p:cNvPicPr>
          <p:nvPr/>
        </p:nvPicPr>
        <p:blipFill rotWithShape="1">
          <a:blip r:embed="rId3"/>
          <a:srcRect l="17644" t="6880" r="7607" b="6693"/>
          <a:stretch/>
        </p:blipFill>
        <p:spPr>
          <a:xfrm>
            <a:off x="23675976" y="16851084"/>
            <a:ext cx="18999868" cy="10544713"/>
          </a:xfrm>
          <a:prstGeom prst="rect">
            <a:avLst/>
          </a:prstGeom>
        </p:spPr>
      </p:pic>
      <p:sp>
        <p:nvSpPr>
          <p:cNvPr id="14" name="Arrow: Right 13">
            <a:extLst>
              <a:ext uri="{FF2B5EF4-FFF2-40B4-BE49-F238E27FC236}">
                <a16:creationId xmlns:a16="http://schemas.microsoft.com/office/drawing/2014/main" id="{F1DAAC30-99E8-458E-80B6-D03E8B7DCACD}"/>
              </a:ext>
            </a:extLst>
          </p:cNvPr>
          <p:cNvSpPr/>
          <p:nvPr/>
        </p:nvSpPr>
        <p:spPr>
          <a:xfrm>
            <a:off x="18117601" y="21781823"/>
            <a:ext cx="4923032" cy="1662944"/>
          </a:xfrm>
          <a:prstGeom prst="rightArrow">
            <a:avLst/>
          </a:prstGeom>
          <a:solidFill>
            <a:srgbClr val="004C97"/>
          </a:solidFill>
          <a:ln w="76200">
            <a:solidFill>
              <a:srgbClr val="004C9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A picture containing text, map&#10;&#10;Description automatically generated">
            <a:extLst>
              <a:ext uri="{FF2B5EF4-FFF2-40B4-BE49-F238E27FC236}">
                <a16:creationId xmlns:a16="http://schemas.microsoft.com/office/drawing/2014/main" id="{2C38F59F-A9EE-4C18-B5AF-444C9A0F970E}"/>
              </a:ext>
            </a:extLst>
          </p:cNvPr>
          <p:cNvPicPr>
            <a:picLocks noChangeAspect="1"/>
          </p:cNvPicPr>
          <p:nvPr/>
        </p:nvPicPr>
        <p:blipFill>
          <a:blip r:embed="rId4"/>
          <a:stretch>
            <a:fillRect/>
          </a:stretch>
        </p:blipFill>
        <p:spPr>
          <a:xfrm>
            <a:off x="2129791" y="16851083"/>
            <a:ext cx="14532851" cy="10544713"/>
          </a:xfrm>
          <a:prstGeom prst="rect">
            <a:avLst/>
          </a:prstGeom>
        </p:spPr>
      </p:pic>
      <p:sp>
        <p:nvSpPr>
          <p:cNvPr id="11" name="TextBox 10">
            <a:extLst>
              <a:ext uri="{FF2B5EF4-FFF2-40B4-BE49-F238E27FC236}">
                <a16:creationId xmlns:a16="http://schemas.microsoft.com/office/drawing/2014/main" id="{1DDE07F4-4B10-42C0-A009-ED7C5F36ED5D}"/>
              </a:ext>
            </a:extLst>
          </p:cNvPr>
          <p:cNvSpPr txBox="1"/>
          <p:nvPr/>
        </p:nvSpPr>
        <p:spPr>
          <a:xfrm>
            <a:off x="40914321" y="1208412"/>
            <a:ext cx="1879600" cy="1508105"/>
          </a:xfrm>
          <a:prstGeom prst="rect">
            <a:avLst/>
          </a:prstGeom>
          <a:noFill/>
        </p:spPr>
        <p:txBody>
          <a:bodyPr wrap="square" rtlCol="0">
            <a:spAutoFit/>
          </a:bodyPr>
          <a:lstStyle/>
          <a:p>
            <a:pPr algn="ctr"/>
            <a:r>
              <a:rPr lang="en-US" dirty="0">
                <a:solidFill>
                  <a:schemeClr val="bg1"/>
                </a:solidFill>
              </a:rPr>
              <a:t>2</a:t>
            </a:r>
          </a:p>
        </p:txBody>
      </p:sp>
    </p:spTree>
    <p:extLst>
      <p:ext uri="{BB962C8B-B14F-4D97-AF65-F5344CB8AC3E}">
        <p14:creationId xmlns:p14="http://schemas.microsoft.com/office/powerpoint/2010/main" val="2319708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close up of a device&#10;&#10;Description automatically generated">
            <a:extLst>
              <a:ext uri="{FF2B5EF4-FFF2-40B4-BE49-F238E27FC236}">
                <a16:creationId xmlns:a16="http://schemas.microsoft.com/office/drawing/2014/main" id="{DEC07180-D964-487D-A38E-2C4E3E5715F1}"/>
              </a:ext>
            </a:extLst>
          </p:cNvPr>
          <p:cNvPicPr>
            <a:picLocks noChangeAspect="1"/>
          </p:cNvPicPr>
          <p:nvPr/>
        </p:nvPicPr>
        <p:blipFill rotWithShape="1">
          <a:blip r:embed="rId3"/>
          <a:srcRect l="21882" r="14333"/>
          <a:stretch/>
        </p:blipFill>
        <p:spPr>
          <a:xfrm>
            <a:off x="1097286" y="13162968"/>
            <a:ext cx="19160714" cy="14416275"/>
          </a:xfrm>
          <a:prstGeom prst="rect">
            <a:avLst/>
          </a:prstGeom>
        </p:spPr>
      </p:pic>
      <p:sp>
        <p:nvSpPr>
          <p:cNvPr id="2" name="Content Placeholder 1"/>
          <p:cNvSpPr>
            <a:spLocks noGrp="1"/>
          </p:cNvSpPr>
          <p:nvPr>
            <p:ph sz="half" idx="13"/>
          </p:nvPr>
        </p:nvSpPr>
        <p:spPr>
          <a:xfrm>
            <a:off x="1587140" y="6543040"/>
            <a:ext cx="20189952" cy="4937760"/>
          </a:xfrm>
        </p:spPr>
        <p:txBody>
          <a:bodyPr/>
          <a:lstStyle/>
          <a:p>
            <a:r>
              <a:rPr lang="en-US" dirty="0"/>
              <a:t>   All parts are made from 18/8 stainless steel, also known as 304</a:t>
            </a:r>
          </a:p>
        </p:txBody>
      </p:sp>
      <p:sp>
        <p:nvSpPr>
          <p:cNvPr id="3" name="Content Placeholder 2"/>
          <p:cNvSpPr>
            <a:spLocks noGrp="1"/>
          </p:cNvSpPr>
          <p:nvPr>
            <p:ph sz="half" idx="15"/>
          </p:nvPr>
        </p:nvSpPr>
        <p:spPr>
          <a:xfrm>
            <a:off x="25658852" y="5908040"/>
            <a:ext cx="20233838" cy="6207760"/>
          </a:xfrm>
        </p:spPr>
        <p:txBody>
          <a:bodyPr/>
          <a:lstStyle/>
          <a:p>
            <a:pPr lvl="1"/>
            <a:r>
              <a:rPr lang="en-US" dirty="0"/>
              <a:t>   Non-Magnetic </a:t>
            </a:r>
          </a:p>
          <a:p>
            <a:pPr lvl="1"/>
            <a:r>
              <a:rPr lang="en-US" dirty="0"/>
              <a:t>   Corrosion resistant</a:t>
            </a:r>
          </a:p>
          <a:p>
            <a:pPr lvl="1"/>
            <a:r>
              <a:rPr lang="en-US" dirty="0"/>
              <a:t>   High Tensile Strength</a:t>
            </a:r>
          </a:p>
        </p:txBody>
      </p:sp>
      <p:sp>
        <p:nvSpPr>
          <p:cNvPr id="10" name="Title 9"/>
          <p:cNvSpPr>
            <a:spLocks noGrp="1"/>
          </p:cNvSpPr>
          <p:nvPr>
            <p:ph type="title"/>
          </p:nvPr>
        </p:nvSpPr>
        <p:spPr/>
        <p:txBody>
          <a:bodyPr/>
          <a:lstStyle/>
          <a:p>
            <a:r>
              <a:rPr lang="en-US" dirty="0">
                <a:solidFill>
                  <a:schemeClr val="bg1"/>
                </a:solidFill>
              </a:rPr>
              <a:t>Structural Parts</a:t>
            </a:r>
          </a:p>
        </p:txBody>
      </p:sp>
      <p:sp>
        <p:nvSpPr>
          <p:cNvPr id="7" name="Text Placeholder 3">
            <a:extLst>
              <a:ext uri="{FF2B5EF4-FFF2-40B4-BE49-F238E27FC236}">
                <a16:creationId xmlns:a16="http://schemas.microsoft.com/office/drawing/2014/main" id="{0CBA4008-0BB6-41C6-9638-7CEAFA9B8BCE}"/>
              </a:ext>
            </a:extLst>
          </p:cNvPr>
          <p:cNvSpPr txBox="1">
            <a:spLocks/>
          </p:cNvSpPr>
          <p:nvPr/>
        </p:nvSpPr>
        <p:spPr>
          <a:xfrm>
            <a:off x="5828056" y="27103749"/>
            <a:ext cx="9699173" cy="1770595"/>
          </a:xfrm>
          <a:prstGeom prst="rect">
            <a:avLst/>
          </a:prstGeom>
        </p:spPr>
        <p:txBody>
          <a:bodyPr lIns="0" tIns="0" rIns="0" bIns="0"/>
          <a:lstStyle>
            <a:lvl1pPr marL="0" indent="0" algn="l" defTabSz="514944" rtl="0" eaLnBrk="1" latinLnBrk="0" hangingPunct="1">
              <a:spcBef>
                <a:spcPct val="20000"/>
              </a:spcBef>
              <a:buFont typeface="Arial"/>
              <a:buNone/>
              <a:defRPr sz="7680" b="1" i="0" kern="1200">
                <a:solidFill>
                  <a:srgbClr val="004C97"/>
                </a:solidFill>
                <a:latin typeface="+mn-lt"/>
                <a:ea typeface="+mn-ea"/>
                <a:cs typeface="+mn-cs"/>
              </a:defRPr>
            </a:lvl1pPr>
            <a:lvl2pPr marL="2194560" indent="0" algn="l" defTabSz="514944" rtl="0" eaLnBrk="1" latinLnBrk="0" hangingPunct="1">
              <a:spcBef>
                <a:spcPct val="20000"/>
              </a:spcBef>
              <a:buFont typeface="Arial"/>
              <a:buNone/>
              <a:defRPr sz="5760" kern="1200">
                <a:solidFill>
                  <a:schemeClr val="tx1"/>
                </a:solidFill>
                <a:latin typeface="+mn-lt"/>
                <a:ea typeface="+mn-ea"/>
                <a:cs typeface="+mn-cs"/>
              </a:defRPr>
            </a:lvl2pPr>
            <a:lvl3pPr marL="4389120" indent="0" algn="l" defTabSz="514944" rtl="0" eaLnBrk="1" latinLnBrk="0" hangingPunct="1">
              <a:spcBef>
                <a:spcPct val="20000"/>
              </a:spcBef>
              <a:buFont typeface="Arial"/>
              <a:buNone/>
              <a:defRPr sz="4800" kern="1200">
                <a:solidFill>
                  <a:schemeClr val="tx1"/>
                </a:solidFill>
                <a:latin typeface="+mn-lt"/>
                <a:ea typeface="+mn-ea"/>
                <a:cs typeface="+mn-cs"/>
              </a:defRPr>
            </a:lvl3pPr>
            <a:lvl4pPr marL="6583680" indent="0" algn="l" defTabSz="514944" rtl="0" eaLnBrk="1" latinLnBrk="0" hangingPunct="1">
              <a:spcBef>
                <a:spcPct val="20000"/>
              </a:spcBef>
              <a:buFont typeface="Arial"/>
              <a:buNone/>
              <a:defRPr sz="4320" kern="1200">
                <a:solidFill>
                  <a:schemeClr val="tx1"/>
                </a:solidFill>
                <a:latin typeface="+mn-lt"/>
                <a:ea typeface="+mn-ea"/>
                <a:cs typeface="+mn-cs"/>
              </a:defRPr>
            </a:lvl4pPr>
            <a:lvl5pPr marL="8778240" indent="0" algn="l" defTabSz="514944" rtl="0" eaLnBrk="1" latinLnBrk="0" hangingPunct="1">
              <a:spcBef>
                <a:spcPct val="20000"/>
              </a:spcBef>
              <a:buFont typeface="Arial"/>
              <a:buNone/>
              <a:defRPr sz="4320" kern="1200">
                <a:solidFill>
                  <a:schemeClr val="tx1"/>
                </a:solidFill>
                <a:latin typeface="+mn-lt"/>
                <a:ea typeface="+mn-ea"/>
                <a:cs typeface="+mn-cs"/>
              </a:defRPr>
            </a:lvl5pPr>
            <a:lvl6pPr marL="10972800" indent="0" algn="l" defTabSz="514944" rtl="0" eaLnBrk="1" latinLnBrk="0" hangingPunct="1">
              <a:spcBef>
                <a:spcPct val="20000"/>
              </a:spcBef>
              <a:buFont typeface="Arial"/>
              <a:buNone/>
              <a:defRPr sz="4320" kern="1200">
                <a:solidFill>
                  <a:schemeClr val="tx1"/>
                </a:solidFill>
                <a:latin typeface="+mn-lt"/>
                <a:ea typeface="+mn-ea"/>
                <a:cs typeface="+mn-cs"/>
              </a:defRPr>
            </a:lvl6pPr>
            <a:lvl7pPr marL="13167360" indent="0" algn="l" defTabSz="514944" rtl="0" eaLnBrk="1" latinLnBrk="0" hangingPunct="1">
              <a:spcBef>
                <a:spcPct val="20000"/>
              </a:spcBef>
              <a:buFont typeface="Arial"/>
              <a:buNone/>
              <a:defRPr sz="4320" kern="1200">
                <a:solidFill>
                  <a:schemeClr val="tx1"/>
                </a:solidFill>
                <a:latin typeface="+mn-lt"/>
                <a:ea typeface="+mn-ea"/>
                <a:cs typeface="+mn-cs"/>
              </a:defRPr>
            </a:lvl7pPr>
            <a:lvl8pPr marL="15361920" indent="0" algn="l" defTabSz="514944" rtl="0" eaLnBrk="1" latinLnBrk="0" hangingPunct="1">
              <a:spcBef>
                <a:spcPct val="20000"/>
              </a:spcBef>
              <a:buFont typeface="Arial"/>
              <a:buNone/>
              <a:defRPr sz="4320" kern="1200">
                <a:solidFill>
                  <a:schemeClr val="tx1"/>
                </a:solidFill>
                <a:latin typeface="+mn-lt"/>
                <a:ea typeface="+mn-ea"/>
                <a:cs typeface="+mn-cs"/>
              </a:defRPr>
            </a:lvl8pPr>
            <a:lvl9pPr marL="17556480" indent="0" algn="l" defTabSz="514944" rtl="0" eaLnBrk="1" latinLnBrk="0" hangingPunct="1">
              <a:spcBef>
                <a:spcPct val="20000"/>
              </a:spcBef>
              <a:buFont typeface="Arial"/>
              <a:buNone/>
              <a:defRPr sz="4320" kern="1200">
                <a:solidFill>
                  <a:schemeClr val="tx1"/>
                </a:solidFill>
                <a:latin typeface="+mn-lt"/>
                <a:ea typeface="+mn-ea"/>
                <a:cs typeface="+mn-cs"/>
              </a:defRPr>
            </a:lvl9pPr>
          </a:lstStyle>
          <a:p>
            <a:pPr fontAlgn="auto">
              <a:spcAft>
                <a:spcPts val="0"/>
              </a:spcAft>
            </a:pPr>
            <a:r>
              <a:rPr lang="en-US" dirty="0"/>
              <a:t>Main Support Structure</a:t>
            </a:r>
          </a:p>
        </p:txBody>
      </p:sp>
      <p:sp>
        <p:nvSpPr>
          <p:cNvPr id="8" name="Text Placeholder 4">
            <a:extLst>
              <a:ext uri="{FF2B5EF4-FFF2-40B4-BE49-F238E27FC236}">
                <a16:creationId xmlns:a16="http://schemas.microsoft.com/office/drawing/2014/main" id="{8D3A9FAD-E28F-475A-8E6B-CF06FA5110C6}"/>
              </a:ext>
            </a:extLst>
          </p:cNvPr>
          <p:cNvSpPr txBox="1">
            <a:spLocks/>
          </p:cNvSpPr>
          <p:nvPr/>
        </p:nvSpPr>
        <p:spPr>
          <a:xfrm>
            <a:off x="27254833" y="27286629"/>
            <a:ext cx="9103134" cy="1587715"/>
          </a:xfrm>
          <a:prstGeom prst="rect">
            <a:avLst/>
          </a:prstGeom>
        </p:spPr>
        <p:txBody>
          <a:bodyPr lIns="0" tIns="0" rIns="0" bIns="0"/>
          <a:lstStyle>
            <a:lvl1pPr marL="0" indent="0" algn="l" defTabSz="514944" rtl="0" eaLnBrk="1" latinLnBrk="0" hangingPunct="1">
              <a:spcBef>
                <a:spcPct val="20000"/>
              </a:spcBef>
              <a:buFont typeface="Arial"/>
              <a:buNone/>
              <a:defRPr sz="7680" b="1" i="0" kern="1200">
                <a:solidFill>
                  <a:srgbClr val="004C97"/>
                </a:solidFill>
                <a:latin typeface="+mn-lt"/>
                <a:ea typeface="+mn-ea"/>
                <a:cs typeface="+mn-cs"/>
              </a:defRPr>
            </a:lvl1pPr>
            <a:lvl2pPr marL="2194560" indent="0" algn="l" defTabSz="514944" rtl="0" eaLnBrk="1" latinLnBrk="0" hangingPunct="1">
              <a:spcBef>
                <a:spcPct val="20000"/>
              </a:spcBef>
              <a:buFont typeface="Arial"/>
              <a:buNone/>
              <a:defRPr sz="5760" kern="1200">
                <a:solidFill>
                  <a:schemeClr val="tx1"/>
                </a:solidFill>
                <a:latin typeface="+mn-lt"/>
                <a:ea typeface="+mn-ea"/>
                <a:cs typeface="+mn-cs"/>
              </a:defRPr>
            </a:lvl2pPr>
            <a:lvl3pPr marL="4389120" indent="0" algn="l" defTabSz="514944" rtl="0" eaLnBrk="1" latinLnBrk="0" hangingPunct="1">
              <a:spcBef>
                <a:spcPct val="20000"/>
              </a:spcBef>
              <a:buFont typeface="Arial"/>
              <a:buNone/>
              <a:defRPr sz="4800" kern="1200">
                <a:solidFill>
                  <a:schemeClr val="tx1"/>
                </a:solidFill>
                <a:latin typeface="+mn-lt"/>
                <a:ea typeface="+mn-ea"/>
                <a:cs typeface="+mn-cs"/>
              </a:defRPr>
            </a:lvl3pPr>
            <a:lvl4pPr marL="6583680" indent="0" algn="l" defTabSz="514944" rtl="0" eaLnBrk="1" latinLnBrk="0" hangingPunct="1">
              <a:spcBef>
                <a:spcPct val="20000"/>
              </a:spcBef>
              <a:buFont typeface="Arial"/>
              <a:buNone/>
              <a:defRPr sz="4320" kern="1200">
                <a:solidFill>
                  <a:schemeClr val="tx1"/>
                </a:solidFill>
                <a:latin typeface="+mn-lt"/>
                <a:ea typeface="+mn-ea"/>
                <a:cs typeface="+mn-cs"/>
              </a:defRPr>
            </a:lvl4pPr>
            <a:lvl5pPr marL="8778240" indent="0" algn="l" defTabSz="514944" rtl="0" eaLnBrk="1" latinLnBrk="0" hangingPunct="1">
              <a:spcBef>
                <a:spcPct val="20000"/>
              </a:spcBef>
              <a:buFont typeface="Arial"/>
              <a:buNone/>
              <a:defRPr sz="4320" kern="1200">
                <a:solidFill>
                  <a:schemeClr val="tx1"/>
                </a:solidFill>
                <a:latin typeface="+mn-lt"/>
                <a:ea typeface="+mn-ea"/>
                <a:cs typeface="+mn-cs"/>
              </a:defRPr>
            </a:lvl5pPr>
            <a:lvl6pPr marL="10972800" indent="0" algn="l" defTabSz="514944" rtl="0" eaLnBrk="1" latinLnBrk="0" hangingPunct="1">
              <a:spcBef>
                <a:spcPct val="20000"/>
              </a:spcBef>
              <a:buFont typeface="Arial"/>
              <a:buNone/>
              <a:defRPr sz="4320" kern="1200">
                <a:solidFill>
                  <a:schemeClr val="tx1"/>
                </a:solidFill>
                <a:latin typeface="+mn-lt"/>
                <a:ea typeface="+mn-ea"/>
                <a:cs typeface="+mn-cs"/>
              </a:defRPr>
            </a:lvl6pPr>
            <a:lvl7pPr marL="13167360" indent="0" algn="l" defTabSz="514944" rtl="0" eaLnBrk="1" latinLnBrk="0" hangingPunct="1">
              <a:spcBef>
                <a:spcPct val="20000"/>
              </a:spcBef>
              <a:buFont typeface="Arial"/>
              <a:buNone/>
              <a:defRPr sz="4320" kern="1200">
                <a:solidFill>
                  <a:schemeClr val="tx1"/>
                </a:solidFill>
                <a:latin typeface="+mn-lt"/>
                <a:ea typeface="+mn-ea"/>
                <a:cs typeface="+mn-cs"/>
              </a:defRPr>
            </a:lvl7pPr>
            <a:lvl8pPr marL="15361920" indent="0" algn="l" defTabSz="514944" rtl="0" eaLnBrk="1" latinLnBrk="0" hangingPunct="1">
              <a:spcBef>
                <a:spcPct val="20000"/>
              </a:spcBef>
              <a:buFont typeface="Arial"/>
              <a:buNone/>
              <a:defRPr sz="4320" kern="1200">
                <a:solidFill>
                  <a:schemeClr val="tx1"/>
                </a:solidFill>
                <a:latin typeface="+mn-lt"/>
                <a:ea typeface="+mn-ea"/>
                <a:cs typeface="+mn-cs"/>
              </a:defRPr>
            </a:lvl8pPr>
            <a:lvl9pPr marL="17556480" indent="0" algn="l" defTabSz="514944" rtl="0" eaLnBrk="1" latinLnBrk="0" hangingPunct="1">
              <a:spcBef>
                <a:spcPct val="20000"/>
              </a:spcBef>
              <a:buFont typeface="Arial"/>
              <a:buNone/>
              <a:defRPr sz="4320" kern="1200">
                <a:solidFill>
                  <a:schemeClr val="tx1"/>
                </a:solidFill>
                <a:latin typeface="+mn-lt"/>
                <a:ea typeface="+mn-ea"/>
                <a:cs typeface="+mn-cs"/>
              </a:defRPr>
            </a:lvl9pPr>
          </a:lstStyle>
          <a:p>
            <a:pPr fontAlgn="auto">
              <a:spcAft>
                <a:spcPts val="0"/>
              </a:spcAft>
            </a:pPr>
            <a:r>
              <a:rPr lang="en-US" dirty="0"/>
              <a:t>Wall Attachment Plate</a:t>
            </a:r>
          </a:p>
        </p:txBody>
      </p:sp>
      <p:pic>
        <p:nvPicPr>
          <p:cNvPr id="20" name="Picture 19" descr="A picture containing ware&#10;&#10;Description automatically generated">
            <a:extLst>
              <a:ext uri="{FF2B5EF4-FFF2-40B4-BE49-F238E27FC236}">
                <a16:creationId xmlns:a16="http://schemas.microsoft.com/office/drawing/2014/main" id="{E2561104-985A-4DB0-A146-9207D5E3796F}"/>
              </a:ext>
            </a:extLst>
          </p:cNvPr>
          <p:cNvPicPr>
            <a:picLocks noChangeAspect="1"/>
          </p:cNvPicPr>
          <p:nvPr/>
        </p:nvPicPr>
        <p:blipFill rotWithShape="1">
          <a:blip r:embed="rId4"/>
          <a:srcRect l="22603" t="8589" r="31069" b="9999"/>
          <a:stretch/>
        </p:blipFill>
        <p:spPr>
          <a:xfrm>
            <a:off x="23074402" y="12002338"/>
            <a:ext cx="17463997" cy="14727824"/>
          </a:xfrm>
          <a:prstGeom prst="rect">
            <a:avLst/>
          </a:prstGeom>
        </p:spPr>
      </p:pic>
      <p:sp>
        <p:nvSpPr>
          <p:cNvPr id="9" name="TextBox 8">
            <a:extLst>
              <a:ext uri="{FF2B5EF4-FFF2-40B4-BE49-F238E27FC236}">
                <a16:creationId xmlns:a16="http://schemas.microsoft.com/office/drawing/2014/main" id="{21D9CBA8-0FEA-48E0-B25F-FB2478EAA0F5}"/>
              </a:ext>
            </a:extLst>
          </p:cNvPr>
          <p:cNvSpPr txBox="1"/>
          <p:nvPr/>
        </p:nvSpPr>
        <p:spPr>
          <a:xfrm>
            <a:off x="40914321" y="1208412"/>
            <a:ext cx="1879600" cy="1508105"/>
          </a:xfrm>
          <a:prstGeom prst="rect">
            <a:avLst/>
          </a:prstGeom>
          <a:noFill/>
        </p:spPr>
        <p:txBody>
          <a:bodyPr wrap="square" rtlCol="0">
            <a:spAutoFit/>
          </a:bodyPr>
          <a:lstStyle/>
          <a:p>
            <a:pPr algn="ctr"/>
            <a:r>
              <a:rPr lang="en-US" dirty="0">
                <a:solidFill>
                  <a:schemeClr val="bg1"/>
                </a:solidFill>
              </a:rPr>
              <a:t>3</a:t>
            </a:r>
          </a:p>
        </p:txBody>
      </p:sp>
    </p:spTree>
    <p:extLst>
      <p:ext uri="{BB962C8B-B14F-4D97-AF65-F5344CB8AC3E}">
        <p14:creationId xmlns:p14="http://schemas.microsoft.com/office/powerpoint/2010/main" val="2856803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501C935-E389-4D4F-A25C-D7BEE4BBCF0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33" b="91860" l="6920" r="95313">
                        <a14:foregroundMark x1="11942" y1="52791" x2="9933" y2="57209"/>
                        <a14:foregroundMark x1="9933" y1="57209" x2="7143" y2="56744"/>
                        <a14:foregroundMark x1="7143" y1="56744" x2="7031" y2="56279"/>
                        <a14:foregroundMark x1="36161" y1="77442" x2="36272" y2="84419"/>
                        <a14:foregroundMark x1="36272" y1="84419" x2="37612" y2="88837"/>
                        <a14:foregroundMark x1="37612" y1="88837" x2="39732" y2="92093"/>
                        <a14:foregroundMark x1="39732" y1="92093" x2="41741" y2="93721"/>
                        <a14:foregroundMark x1="41741" y1="93721" x2="44085" y2="92093"/>
                        <a14:foregroundMark x1="44085" y1="92093" x2="44643" y2="91395"/>
                        <a14:foregroundMark x1="86272" y1="48837" x2="90513" y2="54884"/>
                        <a14:foregroundMark x1="90513" y1="54884" x2="92076" y2="59302"/>
                        <a14:foregroundMark x1="92076" y1="59302" x2="91183" y2="63721"/>
                        <a14:foregroundMark x1="91183" y1="63721" x2="86830" y2="63953"/>
                        <a14:foregroundMark x1="93192" y1="52093" x2="94866" y2="52093"/>
                        <a14:foregroundMark x1="92188" y1="51628" x2="90290" y2="49535"/>
                        <a14:foregroundMark x1="90290" y1="49535" x2="89955" y2="48605"/>
                        <a14:foregroundMark x1="90848" y1="50000" x2="86161" y2="44651"/>
                        <a14:foregroundMark x1="70647" y1="16279" x2="68415" y2="13023"/>
                        <a14:foregroundMark x1="68415" y1="13023" x2="64621" y2="3256"/>
                        <a14:foregroundMark x1="64621" y1="3256" x2="62165" y2="698"/>
                        <a14:foregroundMark x1="62165" y1="698" x2="59933" y2="3023"/>
                        <a14:foregroundMark x1="59933" y1="3023" x2="59821" y2="9767"/>
                        <a14:foregroundMark x1="59821" y1="9767" x2="61049" y2="14419"/>
                        <a14:foregroundMark x1="61049" y1="14419" x2="61049" y2="14419"/>
                        <a14:foregroundMark x1="63058" y1="3256" x2="61830" y2="465"/>
                        <a14:foregroundMark x1="61049" y1="2791" x2="58929" y2="6279"/>
                        <a14:foregroundMark x1="58929" y1="6279" x2="56696" y2="7907"/>
                        <a14:foregroundMark x1="56696" y1="7907" x2="57031" y2="12093"/>
                        <a14:foregroundMark x1="57031" y1="12093" x2="60045" y2="15116"/>
                        <a14:foregroundMark x1="60045" y1="15116" x2="60714" y2="15116"/>
                        <a14:foregroundMark x1="55580" y1="5581" x2="59487" y2="5581"/>
                        <a14:foregroundMark x1="62388" y1="18605" x2="64509" y2="21860"/>
                        <a14:foregroundMark x1="64509" y1="21860" x2="66741" y2="23256"/>
                        <a14:foregroundMark x1="66741" y1="23256" x2="70647" y2="29767"/>
                        <a14:foregroundMark x1="70647" y1="29767" x2="76897" y2="34186"/>
                        <a14:foregroundMark x1="76897" y1="34186" x2="82813" y2="41163"/>
                        <a14:foregroundMark x1="82813" y1="41163" x2="86607" y2="43953"/>
                        <a14:foregroundMark x1="84821" y1="44419" x2="90625" y2="44651"/>
                        <a14:foregroundMark x1="90625" y1="44651" x2="95313" y2="49070"/>
                        <a14:foregroundMark x1="95313" y1="49070" x2="94643" y2="53721"/>
                        <a14:foregroundMark x1="94643" y1="53721" x2="93750" y2="54884"/>
                        <a14:foregroundMark x1="84598" y1="43023" x2="83594" y2="31628"/>
                        <a14:foregroundMark x1="83594" y1="31628" x2="84821" y2="27907"/>
                        <a14:foregroundMark x1="84821" y1="27907" x2="85379" y2="23023"/>
                        <a14:foregroundMark x1="85379" y1="23023" x2="81362" y2="17907"/>
                        <a14:foregroundMark x1="81362" y1="17907" x2="77790" y2="10000"/>
                        <a14:foregroundMark x1="77790" y1="10000" x2="70536" y2="7674"/>
                        <a14:foregroundMark x1="70536" y1="7674" x2="68415" y2="3256"/>
                        <a14:foregroundMark x1="68415" y1="3256" x2="66071" y2="2558"/>
                        <a14:foregroundMark x1="66071" y1="2558" x2="65067" y2="4186"/>
                        <a14:foregroundMark x1="58929" y1="14186" x2="56920" y2="18140"/>
                        <a14:foregroundMark x1="56920" y1="18140" x2="51339" y2="18837"/>
                        <a14:foregroundMark x1="51339" y1="18837" x2="49442" y2="21163"/>
                        <a14:foregroundMark x1="49442" y1="21163" x2="49330" y2="21395"/>
                        <a14:foregroundMark x1="58147" y1="12326" x2="56250" y2="14186"/>
                        <a14:foregroundMark x1="56250" y1="14186" x2="54576" y2="17442"/>
                        <a14:foregroundMark x1="54576" y1="17442" x2="51339" y2="20465"/>
                        <a14:foregroundMark x1="54129" y1="16279" x2="51786" y2="16512"/>
                        <a14:foregroundMark x1="51786" y1="16512" x2="35826" y2="28837"/>
                        <a14:foregroundMark x1="35826" y1="28837" x2="33371" y2="28837"/>
                        <a14:foregroundMark x1="33371" y1="28837" x2="29353" y2="32326"/>
                        <a14:foregroundMark x1="29353" y1="32326" x2="18192" y2="38372"/>
                        <a14:foregroundMark x1="18192" y1="38372" x2="16071" y2="40698"/>
                        <a14:foregroundMark x1="16071" y1="40698" x2="10938" y2="41163"/>
                        <a14:foregroundMark x1="10938" y1="41163" x2="3460" y2="50465"/>
                        <a14:foregroundMark x1="3460" y1="50465" x2="5580" y2="64419"/>
                        <a14:foregroundMark x1="5580" y1="64419" x2="15513" y2="77907"/>
                        <a14:foregroundMark x1="15513" y1="77907" x2="17969" y2="79767"/>
                        <a14:foregroundMark x1="17969" y1="79767" x2="19643" y2="82326"/>
                        <a14:foregroundMark x1="19643" y1="82326" x2="24330" y2="84651"/>
                        <a14:foregroundMark x1="24330" y1="84651" x2="41071" y2="99070"/>
                        <a14:foregroundMark x1="41071" y1="99070" x2="43415" y2="99070"/>
                        <a14:foregroundMark x1="43415" y1="99070" x2="44978" y2="95349"/>
                        <a14:foregroundMark x1="44978" y1="95349" x2="49107" y2="91860"/>
                        <a14:foregroundMark x1="49107" y1="91860" x2="49554" y2="91860"/>
                      </a14:backgroundRemoval>
                    </a14:imgEffect>
                  </a14:imgLayer>
                </a14:imgProps>
              </a:ext>
            </a:extLst>
          </a:blip>
          <a:srcRect r="2786"/>
          <a:stretch/>
        </p:blipFill>
        <p:spPr>
          <a:xfrm flipH="1">
            <a:off x="5913426" y="12795752"/>
            <a:ext cx="32064345" cy="15828938"/>
          </a:xfrm>
          <a:prstGeom prst="rect">
            <a:avLst/>
          </a:prstGeom>
        </p:spPr>
      </p:pic>
      <p:sp>
        <p:nvSpPr>
          <p:cNvPr id="4" name="Text Placeholder 3"/>
          <p:cNvSpPr>
            <a:spLocks noGrp="1"/>
          </p:cNvSpPr>
          <p:nvPr>
            <p:ph type="body" sz="half" idx="16"/>
          </p:nvPr>
        </p:nvSpPr>
        <p:spPr>
          <a:xfrm>
            <a:off x="14016805" y="28536165"/>
            <a:ext cx="15857589" cy="2053810"/>
          </a:xfrm>
        </p:spPr>
        <p:txBody>
          <a:bodyPr/>
          <a:lstStyle/>
          <a:p>
            <a:r>
              <a:rPr lang="en-US" dirty="0"/>
              <a:t>Picture of Adjusters and Adjuster Plate</a:t>
            </a:r>
          </a:p>
        </p:txBody>
      </p:sp>
      <p:sp>
        <p:nvSpPr>
          <p:cNvPr id="10" name="Title 9"/>
          <p:cNvSpPr>
            <a:spLocks noGrp="1"/>
          </p:cNvSpPr>
          <p:nvPr>
            <p:ph type="title"/>
          </p:nvPr>
        </p:nvSpPr>
        <p:spPr/>
        <p:txBody>
          <a:bodyPr/>
          <a:lstStyle/>
          <a:p>
            <a:r>
              <a:rPr lang="en-US" dirty="0">
                <a:solidFill>
                  <a:schemeClr val="bg1"/>
                </a:solidFill>
              </a:rPr>
              <a:t>Adjustment System</a:t>
            </a:r>
          </a:p>
        </p:txBody>
      </p:sp>
      <p:sp>
        <p:nvSpPr>
          <p:cNvPr id="3" name="Content Placeholder 2"/>
          <p:cNvSpPr>
            <a:spLocks noGrp="1"/>
          </p:cNvSpPr>
          <p:nvPr>
            <p:ph sz="half" idx="15"/>
          </p:nvPr>
        </p:nvSpPr>
        <p:spPr>
          <a:xfrm>
            <a:off x="22560077" y="5218609"/>
            <a:ext cx="20233838" cy="7354389"/>
          </a:xfrm>
        </p:spPr>
        <p:txBody>
          <a:bodyPr/>
          <a:lstStyle/>
          <a:p>
            <a:pPr lvl="1"/>
            <a:r>
              <a:rPr lang="en-US" dirty="0"/>
              <a:t>   3-point adjusters</a:t>
            </a:r>
          </a:p>
          <a:p>
            <a:pPr lvl="1"/>
            <a:r>
              <a:rPr lang="en-US" dirty="0"/>
              <a:t>   Adjuster Plate bottom latticed for additional support</a:t>
            </a:r>
          </a:p>
          <a:p>
            <a:pPr lvl="1"/>
            <a:r>
              <a:rPr lang="en-US" dirty="0"/>
              <a:t>   Adjusters attach precisely to bottom of Atom Source</a:t>
            </a:r>
          </a:p>
          <a:p>
            <a:pPr lvl="2"/>
            <a:r>
              <a:rPr lang="en-US" dirty="0"/>
              <a:t>   Plate design not final</a:t>
            </a:r>
          </a:p>
        </p:txBody>
      </p:sp>
      <p:sp>
        <p:nvSpPr>
          <p:cNvPr id="2" name="Content Placeholder 1"/>
          <p:cNvSpPr>
            <a:spLocks noGrp="1"/>
          </p:cNvSpPr>
          <p:nvPr>
            <p:ph sz="half" idx="13"/>
          </p:nvPr>
        </p:nvSpPr>
        <p:spPr>
          <a:xfrm>
            <a:off x="1097285" y="5218609"/>
            <a:ext cx="20189952" cy="8059205"/>
          </a:xfrm>
        </p:spPr>
        <p:txBody>
          <a:bodyPr/>
          <a:lstStyle/>
          <a:p>
            <a:r>
              <a:rPr lang="en-US" dirty="0"/>
              <a:t>   Adjusters based off existing Fermilab design used for accelerator magnets. </a:t>
            </a:r>
          </a:p>
          <a:p>
            <a:pPr marL="0" indent="0">
              <a:buNone/>
            </a:pPr>
            <a:endParaRPr lang="en-US" dirty="0"/>
          </a:p>
        </p:txBody>
      </p:sp>
      <p:sp>
        <p:nvSpPr>
          <p:cNvPr id="7" name="TextBox 6">
            <a:extLst>
              <a:ext uri="{FF2B5EF4-FFF2-40B4-BE49-F238E27FC236}">
                <a16:creationId xmlns:a16="http://schemas.microsoft.com/office/drawing/2014/main" id="{7E335250-871E-4700-8FAF-A4E7FA896326}"/>
              </a:ext>
            </a:extLst>
          </p:cNvPr>
          <p:cNvSpPr txBox="1"/>
          <p:nvPr/>
        </p:nvSpPr>
        <p:spPr>
          <a:xfrm>
            <a:off x="40914321" y="1208412"/>
            <a:ext cx="1879600" cy="1508105"/>
          </a:xfrm>
          <a:prstGeom prst="rect">
            <a:avLst/>
          </a:prstGeom>
          <a:noFill/>
        </p:spPr>
        <p:txBody>
          <a:bodyPr wrap="square" rtlCol="0">
            <a:spAutoFit/>
          </a:bodyPr>
          <a:lstStyle/>
          <a:p>
            <a:pPr algn="ctr"/>
            <a:r>
              <a:rPr lang="en-US" dirty="0">
                <a:solidFill>
                  <a:schemeClr val="bg1"/>
                </a:solidFill>
              </a:rPr>
              <a:t>4</a:t>
            </a:r>
          </a:p>
        </p:txBody>
      </p:sp>
    </p:spTree>
    <p:extLst>
      <p:ext uri="{BB962C8B-B14F-4D97-AF65-F5344CB8AC3E}">
        <p14:creationId xmlns:p14="http://schemas.microsoft.com/office/powerpoint/2010/main" val="2734291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F60A8D-7473-49EA-88E9-31A27408C9BB}"/>
              </a:ext>
            </a:extLst>
          </p:cNvPr>
          <p:cNvSpPr>
            <a:spLocks noGrp="1"/>
          </p:cNvSpPr>
          <p:nvPr>
            <p:ph sz="half" idx="13"/>
          </p:nvPr>
        </p:nvSpPr>
        <p:spPr>
          <a:xfrm>
            <a:off x="1600204" y="5029199"/>
            <a:ext cx="22082755" cy="25592749"/>
          </a:xfrm>
        </p:spPr>
        <p:txBody>
          <a:bodyPr/>
          <a:lstStyle/>
          <a:p>
            <a:r>
              <a:rPr lang="en-US" dirty="0"/>
              <a:t>   Space has been left for a pivoting system.</a:t>
            </a:r>
          </a:p>
          <a:p>
            <a:r>
              <a:rPr lang="en-US" dirty="0"/>
              <a:t> Necessary because all Sources are aligned vertically.</a:t>
            </a:r>
          </a:p>
          <a:p>
            <a:pPr lvl="1"/>
            <a:r>
              <a:rPr lang="en-US" dirty="0"/>
              <a:t>   Allows for the removal of lower Atom Sources</a:t>
            </a:r>
          </a:p>
          <a:p>
            <a:pPr lvl="1"/>
            <a:r>
              <a:rPr lang="en-US" dirty="0"/>
              <a:t>   “Slice” of attachment plate goes into cylindrical connection. Either bearings or glacier plates allow for movement.</a:t>
            </a:r>
          </a:p>
          <a:p>
            <a:pPr lvl="1"/>
            <a:r>
              <a:rPr lang="en-US" dirty="0"/>
              <a:t>   A locking mechanism is needed to prevent supports from moving when not required.</a:t>
            </a:r>
          </a:p>
        </p:txBody>
      </p:sp>
      <p:sp>
        <p:nvSpPr>
          <p:cNvPr id="6" name="Title 5">
            <a:extLst>
              <a:ext uri="{FF2B5EF4-FFF2-40B4-BE49-F238E27FC236}">
                <a16:creationId xmlns:a16="http://schemas.microsoft.com/office/drawing/2014/main" id="{9F9886D9-81EA-4772-8D63-459D40EA3CB3}"/>
              </a:ext>
            </a:extLst>
          </p:cNvPr>
          <p:cNvSpPr>
            <a:spLocks noGrp="1"/>
          </p:cNvSpPr>
          <p:nvPr>
            <p:ph type="title"/>
          </p:nvPr>
        </p:nvSpPr>
        <p:spPr/>
        <p:txBody>
          <a:bodyPr/>
          <a:lstStyle/>
          <a:p>
            <a:r>
              <a:rPr lang="en-US" dirty="0">
                <a:solidFill>
                  <a:schemeClr val="bg1"/>
                </a:solidFill>
              </a:rPr>
              <a:t>Pivoting System</a:t>
            </a:r>
          </a:p>
        </p:txBody>
      </p:sp>
      <p:pic>
        <p:nvPicPr>
          <p:cNvPr id="13" name="Content Placeholder 12" descr="A close up of a device&#10;&#10;Description automatically generated">
            <a:extLst>
              <a:ext uri="{FF2B5EF4-FFF2-40B4-BE49-F238E27FC236}">
                <a16:creationId xmlns:a16="http://schemas.microsoft.com/office/drawing/2014/main" id="{BE3009E2-BC52-43F5-A3FA-A7206DCB2483}"/>
              </a:ext>
            </a:extLst>
          </p:cNvPr>
          <p:cNvPicPr>
            <a:picLocks noGrp="1" noChangeAspect="1"/>
          </p:cNvPicPr>
          <p:nvPr>
            <p:ph sz="half" idx="15"/>
          </p:nvPr>
        </p:nvPicPr>
        <p:blipFill rotWithShape="1">
          <a:blip r:embed="rId3"/>
          <a:srcRect l="12750" r="36180"/>
          <a:stretch/>
        </p:blipFill>
        <p:spPr>
          <a:xfrm>
            <a:off x="29237485" y="17600441"/>
            <a:ext cx="12511371" cy="11757184"/>
          </a:xfrm>
        </p:spPr>
      </p:pic>
      <p:pic>
        <p:nvPicPr>
          <p:cNvPr id="7" name="Picture 6" descr="A picture containing ware&#10;&#10;Description automatically generated">
            <a:extLst>
              <a:ext uri="{FF2B5EF4-FFF2-40B4-BE49-F238E27FC236}">
                <a16:creationId xmlns:a16="http://schemas.microsoft.com/office/drawing/2014/main" id="{6E0BE37C-1A55-4562-AB1F-083714D54403}"/>
              </a:ext>
            </a:extLst>
          </p:cNvPr>
          <p:cNvPicPr>
            <a:picLocks noChangeAspect="1"/>
          </p:cNvPicPr>
          <p:nvPr/>
        </p:nvPicPr>
        <p:blipFill rotWithShape="1">
          <a:blip r:embed="rId4"/>
          <a:srcRect l="29943" t="11014" r="31635" b="11145"/>
          <a:stretch/>
        </p:blipFill>
        <p:spPr>
          <a:xfrm>
            <a:off x="29093830" y="4179508"/>
            <a:ext cx="12922846" cy="12563878"/>
          </a:xfrm>
          <a:prstGeom prst="rect">
            <a:avLst/>
          </a:prstGeom>
        </p:spPr>
      </p:pic>
      <p:sp>
        <p:nvSpPr>
          <p:cNvPr id="15" name="Rectangle 14">
            <a:extLst>
              <a:ext uri="{FF2B5EF4-FFF2-40B4-BE49-F238E27FC236}">
                <a16:creationId xmlns:a16="http://schemas.microsoft.com/office/drawing/2014/main" id="{17A6559E-8489-4179-91B4-04E206D360CE}"/>
              </a:ext>
            </a:extLst>
          </p:cNvPr>
          <p:cNvSpPr/>
          <p:nvPr/>
        </p:nvSpPr>
        <p:spPr>
          <a:xfrm>
            <a:off x="40116931" y="17045112"/>
            <a:ext cx="2319638" cy="2120236"/>
          </a:xfrm>
          <a:prstGeom prst="rect">
            <a:avLst/>
          </a:prstGeom>
          <a:ln>
            <a:noFill/>
          </a:ln>
        </p:spPr>
        <p:style>
          <a:lnRef idx="0">
            <a:scrgbClr r="0" g="0" b="0"/>
          </a:lnRef>
          <a:fillRef idx="1001">
            <a:schemeClr val="lt1"/>
          </a:fillRef>
          <a:effectRef idx="0">
            <a:scrgbClr r="0" g="0" b="0"/>
          </a:effectRef>
          <a:fontRef idx="minor">
            <a:schemeClr val="dk1"/>
          </a:fontRef>
        </p:style>
        <p:txBody>
          <a:bodyPr rtlCol="0" anchor="ctr"/>
          <a:lstStyle/>
          <a:p>
            <a:pPr algn="ctr"/>
            <a:endParaRPr lang="en-US"/>
          </a:p>
        </p:txBody>
      </p:sp>
      <p:sp>
        <p:nvSpPr>
          <p:cNvPr id="5" name="Text Placeholder 4">
            <a:extLst>
              <a:ext uri="{FF2B5EF4-FFF2-40B4-BE49-F238E27FC236}">
                <a16:creationId xmlns:a16="http://schemas.microsoft.com/office/drawing/2014/main" id="{06FF3D67-773B-4641-9D78-686980CC5CB4}"/>
              </a:ext>
            </a:extLst>
          </p:cNvPr>
          <p:cNvSpPr>
            <a:spLocks noGrp="1"/>
          </p:cNvSpPr>
          <p:nvPr>
            <p:ph type="body" sz="half" idx="19"/>
          </p:nvPr>
        </p:nvSpPr>
        <p:spPr>
          <a:xfrm>
            <a:off x="29908833" y="16973966"/>
            <a:ext cx="11292840" cy="1373411"/>
          </a:xfrm>
        </p:spPr>
        <p:txBody>
          <a:bodyPr/>
          <a:lstStyle/>
          <a:p>
            <a:r>
              <a:rPr lang="en-US" dirty="0"/>
              <a:t>Wall Plate with “Slice”</a:t>
            </a:r>
          </a:p>
        </p:txBody>
      </p:sp>
      <p:sp>
        <p:nvSpPr>
          <p:cNvPr id="4" name="Text Placeholder 3">
            <a:extLst>
              <a:ext uri="{FF2B5EF4-FFF2-40B4-BE49-F238E27FC236}">
                <a16:creationId xmlns:a16="http://schemas.microsoft.com/office/drawing/2014/main" id="{E274CE68-214E-45CC-AEEF-F0D371C2182C}"/>
              </a:ext>
            </a:extLst>
          </p:cNvPr>
          <p:cNvSpPr>
            <a:spLocks noGrp="1"/>
          </p:cNvSpPr>
          <p:nvPr>
            <p:ph type="body" sz="half" idx="16"/>
          </p:nvPr>
        </p:nvSpPr>
        <p:spPr>
          <a:xfrm>
            <a:off x="29788038" y="28882778"/>
            <a:ext cx="12511371" cy="1373411"/>
          </a:xfrm>
        </p:spPr>
        <p:txBody>
          <a:bodyPr/>
          <a:lstStyle/>
          <a:p>
            <a:r>
              <a:rPr lang="en-US" dirty="0"/>
              <a:t>Close view of pivoting section</a:t>
            </a:r>
          </a:p>
        </p:txBody>
      </p:sp>
      <p:sp>
        <p:nvSpPr>
          <p:cNvPr id="9" name="TextBox 8">
            <a:extLst>
              <a:ext uri="{FF2B5EF4-FFF2-40B4-BE49-F238E27FC236}">
                <a16:creationId xmlns:a16="http://schemas.microsoft.com/office/drawing/2014/main" id="{C4F28B30-055B-460B-8778-6F00D6127B71}"/>
              </a:ext>
            </a:extLst>
          </p:cNvPr>
          <p:cNvSpPr txBox="1"/>
          <p:nvPr/>
        </p:nvSpPr>
        <p:spPr>
          <a:xfrm>
            <a:off x="40914321" y="1208412"/>
            <a:ext cx="1879600" cy="1508105"/>
          </a:xfrm>
          <a:prstGeom prst="rect">
            <a:avLst/>
          </a:prstGeom>
          <a:noFill/>
        </p:spPr>
        <p:txBody>
          <a:bodyPr wrap="square" rtlCol="0">
            <a:spAutoFit/>
          </a:bodyPr>
          <a:lstStyle/>
          <a:p>
            <a:pPr algn="ctr"/>
            <a:r>
              <a:rPr lang="en-US" dirty="0">
                <a:solidFill>
                  <a:schemeClr val="bg1"/>
                </a:solidFill>
              </a:rPr>
              <a:t>5</a:t>
            </a:r>
          </a:p>
        </p:txBody>
      </p:sp>
    </p:spTree>
    <p:extLst>
      <p:ext uri="{BB962C8B-B14F-4D97-AF65-F5344CB8AC3E}">
        <p14:creationId xmlns:p14="http://schemas.microsoft.com/office/powerpoint/2010/main" val="1010284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clock&#10;&#10;Description automatically generated">
            <a:extLst>
              <a:ext uri="{FF2B5EF4-FFF2-40B4-BE49-F238E27FC236}">
                <a16:creationId xmlns:a16="http://schemas.microsoft.com/office/drawing/2014/main" id="{19EFACBA-6E6C-4F77-9F87-DBCAA208F0C5}"/>
              </a:ext>
            </a:extLst>
          </p:cNvPr>
          <p:cNvPicPr>
            <a:picLocks noChangeAspect="1"/>
          </p:cNvPicPr>
          <p:nvPr/>
        </p:nvPicPr>
        <p:blipFill>
          <a:blip r:embed="rId3"/>
          <a:stretch>
            <a:fillRect/>
          </a:stretch>
        </p:blipFill>
        <p:spPr>
          <a:xfrm>
            <a:off x="24237014" y="4495392"/>
            <a:ext cx="17561357" cy="9955709"/>
          </a:xfrm>
          <a:prstGeom prst="rect">
            <a:avLst/>
          </a:prstGeom>
        </p:spPr>
      </p:pic>
      <p:sp>
        <p:nvSpPr>
          <p:cNvPr id="2" name="Content Placeholder 1"/>
          <p:cNvSpPr>
            <a:spLocks noGrp="1"/>
          </p:cNvSpPr>
          <p:nvPr>
            <p:ph sz="half" idx="13"/>
          </p:nvPr>
        </p:nvSpPr>
        <p:spPr>
          <a:xfrm>
            <a:off x="3665557" y="4532812"/>
            <a:ext cx="14415902" cy="12495790"/>
          </a:xfrm>
        </p:spPr>
        <p:txBody>
          <a:bodyPr/>
          <a:lstStyle/>
          <a:p>
            <a:r>
              <a:rPr lang="en-US" dirty="0"/>
              <a:t>   Simulations done in NASTRAN</a:t>
            </a:r>
          </a:p>
          <a:p>
            <a:pPr lvl="1"/>
            <a:r>
              <a:rPr lang="en-US" dirty="0"/>
              <a:t>   1000-pound force on top plate of support</a:t>
            </a:r>
          </a:p>
          <a:p>
            <a:pPr lvl="1"/>
            <a:r>
              <a:rPr lang="en-US" dirty="0"/>
              <a:t>   Static mounting plate to simulate connection to wall</a:t>
            </a:r>
          </a:p>
          <a:p>
            <a:pPr lvl="2"/>
            <a:r>
              <a:rPr lang="en-US" dirty="0"/>
              <a:t>   Ultimate Tensile strength of 304: 73,200 psi</a:t>
            </a:r>
          </a:p>
        </p:txBody>
      </p:sp>
      <p:sp>
        <p:nvSpPr>
          <p:cNvPr id="4" name="Text Placeholder 3"/>
          <p:cNvSpPr>
            <a:spLocks noGrp="1"/>
          </p:cNvSpPr>
          <p:nvPr>
            <p:ph type="body" sz="half" idx="16"/>
          </p:nvPr>
        </p:nvSpPr>
        <p:spPr>
          <a:xfrm>
            <a:off x="25985891" y="14399989"/>
            <a:ext cx="14415901" cy="3105692"/>
          </a:xfrm>
        </p:spPr>
        <p:txBody>
          <a:bodyPr/>
          <a:lstStyle/>
          <a:p>
            <a:pPr algn="ctr"/>
            <a:r>
              <a:rPr lang="en-US" dirty="0"/>
              <a:t>Stress simulation max: </a:t>
            </a:r>
          </a:p>
          <a:p>
            <a:pPr algn="ctr"/>
            <a:r>
              <a:rPr lang="en-US" dirty="0"/>
              <a:t>5859.27 psi (lbf/in^2)</a:t>
            </a:r>
          </a:p>
        </p:txBody>
      </p:sp>
      <p:sp>
        <p:nvSpPr>
          <p:cNvPr id="5" name="Text Placeholder 4"/>
          <p:cNvSpPr>
            <a:spLocks noGrp="1"/>
          </p:cNvSpPr>
          <p:nvPr>
            <p:ph type="body" sz="half" idx="19"/>
          </p:nvPr>
        </p:nvSpPr>
        <p:spPr>
          <a:xfrm>
            <a:off x="25809744" y="27526705"/>
            <a:ext cx="14415898" cy="3105692"/>
          </a:xfrm>
        </p:spPr>
        <p:txBody>
          <a:bodyPr/>
          <a:lstStyle/>
          <a:p>
            <a:pPr algn="ctr"/>
            <a:r>
              <a:rPr lang="en-US" dirty="0"/>
              <a:t>Deformation simulation max: 0.00268954 in</a:t>
            </a:r>
          </a:p>
          <a:p>
            <a:pPr algn="ctr"/>
            <a:endParaRPr lang="en-US" dirty="0"/>
          </a:p>
        </p:txBody>
      </p:sp>
      <p:sp>
        <p:nvSpPr>
          <p:cNvPr id="10" name="Title 9"/>
          <p:cNvSpPr>
            <a:spLocks noGrp="1"/>
          </p:cNvSpPr>
          <p:nvPr>
            <p:ph type="title"/>
          </p:nvPr>
        </p:nvSpPr>
        <p:spPr/>
        <p:txBody>
          <a:bodyPr/>
          <a:lstStyle/>
          <a:p>
            <a:r>
              <a:rPr lang="en-US" dirty="0">
                <a:solidFill>
                  <a:schemeClr val="bg1"/>
                </a:solidFill>
              </a:rPr>
              <a:t>Simulations/Results</a:t>
            </a:r>
          </a:p>
        </p:txBody>
      </p:sp>
      <p:pic>
        <p:nvPicPr>
          <p:cNvPr id="6" name="Picture 5">
            <a:extLst>
              <a:ext uri="{FF2B5EF4-FFF2-40B4-BE49-F238E27FC236}">
                <a16:creationId xmlns:a16="http://schemas.microsoft.com/office/drawing/2014/main" id="{FDBCDBA9-D5CE-4A34-9980-AFD9D1DFC28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1905" b="90741" l="8954" r="97787">
                        <a14:foregroundMark x1="90040" y1="32275" x2="92354" y2="36508"/>
                        <a14:foregroundMark x1="92354" y1="36508" x2="95875" y2="38360"/>
                        <a14:foregroundMark x1="95875" y1="38360" x2="96680" y2="44577"/>
                        <a14:foregroundMark x1="96680" y1="44577" x2="95473" y2="47884"/>
                        <a14:foregroundMark x1="9256" y1="69841" x2="9256" y2="72751"/>
                        <a14:foregroundMark x1="8954" y1="26455" x2="9859" y2="26455"/>
                        <a14:foregroundMark x1="23340" y1="20503" x2="20724" y2="16005"/>
                        <a14:foregroundMark x1="20724" y1="16005" x2="20523" y2="15873"/>
                        <a14:foregroundMark x1="49698" y1="21825" x2="51408" y2="26852"/>
                        <a14:foregroundMark x1="51408" y1="26852" x2="14386" y2="42063"/>
                        <a14:foregroundMark x1="52515" y1="24735" x2="52817" y2="19048"/>
                        <a14:foregroundMark x1="52817" y1="19048" x2="55030" y2="14153"/>
                        <a14:foregroundMark x1="55030" y1="14153" x2="60060" y2="12037"/>
                        <a14:foregroundMark x1="60060" y1="12037" x2="74245" y2="12037"/>
                        <a14:foregroundMark x1="74245" y1="12037" x2="93964" y2="23148"/>
                        <a14:foregroundMark x1="93964" y1="23148" x2="96479" y2="28836"/>
                        <a14:foregroundMark x1="96479" y1="28836" x2="96479" y2="33201"/>
                        <a14:foregroundMark x1="57646" y1="18783" x2="92757" y2="27381"/>
                        <a14:foregroundMark x1="92757" y1="27381" x2="93561" y2="28571"/>
                        <a14:foregroundMark x1="73340" y1="16270" x2="77465" y2="16270"/>
                        <a14:foregroundMark x1="77465" y1="16270" x2="86720" y2="15476"/>
                        <a14:foregroundMark x1="86720" y1="15476" x2="94970" y2="18915"/>
                        <a14:foregroundMark x1="94970" y1="18915" x2="97787" y2="23677"/>
                        <a14:foregroundMark x1="97787" y1="23677" x2="97787" y2="35317"/>
                      </a14:backgroundRemoval>
                    </a14:imgEffect>
                  </a14:imgLayer>
                </a14:imgProps>
              </a:ext>
            </a:extLst>
          </a:blip>
          <a:srcRect t="9653"/>
          <a:stretch/>
        </p:blipFill>
        <p:spPr>
          <a:xfrm>
            <a:off x="2321589" y="21129757"/>
            <a:ext cx="14415903" cy="9905862"/>
          </a:xfrm>
          <a:prstGeom prst="rect">
            <a:avLst/>
          </a:prstGeom>
        </p:spPr>
      </p:pic>
      <p:pic>
        <p:nvPicPr>
          <p:cNvPr id="13" name="Picture 12" descr="A close up of a device&#10;&#10;Description automatically generated">
            <a:extLst>
              <a:ext uri="{FF2B5EF4-FFF2-40B4-BE49-F238E27FC236}">
                <a16:creationId xmlns:a16="http://schemas.microsoft.com/office/drawing/2014/main" id="{E82FFF79-F404-488F-9E85-9B0E16D67492}"/>
              </a:ext>
            </a:extLst>
          </p:cNvPr>
          <p:cNvPicPr>
            <a:picLocks noChangeAspect="1"/>
          </p:cNvPicPr>
          <p:nvPr/>
        </p:nvPicPr>
        <p:blipFill>
          <a:blip r:embed="rId6"/>
          <a:stretch>
            <a:fillRect/>
          </a:stretch>
        </p:blipFill>
        <p:spPr>
          <a:xfrm>
            <a:off x="24564248" y="17505681"/>
            <a:ext cx="17259189" cy="9952379"/>
          </a:xfrm>
          <a:prstGeom prst="rect">
            <a:avLst/>
          </a:prstGeom>
        </p:spPr>
      </p:pic>
      <p:sp>
        <p:nvSpPr>
          <p:cNvPr id="12" name="Text Placeholder 4">
            <a:extLst>
              <a:ext uri="{FF2B5EF4-FFF2-40B4-BE49-F238E27FC236}">
                <a16:creationId xmlns:a16="http://schemas.microsoft.com/office/drawing/2014/main" id="{92B840D5-4903-4358-A67D-798EF2140137}"/>
              </a:ext>
            </a:extLst>
          </p:cNvPr>
          <p:cNvSpPr txBox="1">
            <a:spLocks/>
          </p:cNvSpPr>
          <p:nvPr/>
        </p:nvSpPr>
        <p:spPr>
          <a:xfrm>
            <a:off x="10061994" y="27990160"/>
            <a:ext cx="14415904" cy="3105692"/>
          </a:xfrm>
          <a:prstGeom prst="rect">
            <a:avLst/>
          </a:prstGeom>
        </p:spPr>
        <p:txBody>
          <a:bodyPr lIns="0" tIns="0" rIns="0" bIns="0"/>
          <a:lstStyle>
            <a:lvl1pPr marL="0" indent="0" algn="l" defTabSz="514944" rtl="0" eaLnBrk="1" latinLnBrk="0" hangingPunct="1">
              <a:spcBef>
                <a:spcPct val="20000"/>
              </a:spcBef>
              <a:buFont typeface="Arial"/>
              <a:buNone/>
              <a:defRPr sz="7680" b="1" i="0" kern="1200">
                <a:solidFill>
                  <a:srgbClr val="004C97"/>
                </a:solidFill>
                <a:latin typeface="+mn-lt"/>
                <a:ea typeface="+mn-ea"/>
                <a:cs typeface="+mn-cs"/>
              </a:defRPr>
            </a:lvl1pPr>
            <a:lvl2pPr marL="2194560" indent="0" algn="l" defTabSz="514944" rtl="0" eaLnBrk="1" latinLnBrk="0" hangingPunct="1">
              <a:spcBef>
                <a:spcPct val="20000"/>
              </a:spcBef>
              <a:buFont typeface="Arial"/>
              <a:buNone/>
              <a:defRPr sz="5760" kern="1200">
                <a:solidFill>
                  <a:schemeClr val="tx1"/>
                </a:solidFill>
                <a:latin typeface="+mn-lt"/>
                <a:ea typeface="+mn-ea"/>
                <a:cs typeface="+mn-cs"/>
              </a:defRPr>
            </a:lvl2pPr>
            <a:lvl3pPr marL="4389120" indent="0" algn="l" defTabSz="514944" rtl="0" eaLnBrk="1" latinLnBrk="0" hangingPunct="1">
              <a:spcBef>
                <a:spcPct val="20000"/>
              </a:spcBef>
              <a:buFont typeface="Arial"/>
              <a:buNone/>
              <a:defRPr sz="4800" kern="1200">
                <a:solidFill>
                  <a:schemeClr val="tx1"/>
                </a:solidFill>
                <a:latin typeface="+mn-lt"/>
                <a:ea typeface="+mn-ea"/>
                <a:cs typeface="+mn-cs"/>
              </a:defRPr>
            </a:lvl3pPr>
            <a:lvl4pPr marL="6583680" indent="0" algn="l" defTabSz="514944" rtl="0" eaLnBrk="1" latinLnBrk="0" hangingPunct="1">
              <a:spcBef>
                <a:spcPct val="20000"/>
              </a:spcBef>
              <a:buFont typeface="Arial"/>
              <a:buNone/>
              <a:defRPr sz="4320" kern="1200">
                <a:solidFill>
                  <a:schemeClr val="tx1"/>
                </a:solidFill>
                <a:latin typeface="+mn-lt"/>
                <a:ea typeface="+mn-ea"/>
                <a:cs typeface="+mn-cs"/>
              </a:defRPr>
            </a:lvl4pPr>
            <a:lvl5pPr marL="8778240" indent="0" algn="l" defTabSz="514944" rtl="0" eaLnBrk="1" latinLnBrk="0" hangingPunct="1">
              <a:spcBef>
                <a:spcPct val="20000"/>
              </a:spcBef>
              <a:buFont typeface="Arial"/>
              <a:buNone/>
              <a:defRPr sz="4320" kern="1200">
                <a:solidFill>
                  <a:schemeClr val="tx1"/>
                </a:solidFill>
                <a:latin typeface="+mn-lt"/>
                <a:ea typeface="+mn-ea"/>
                <a:cs typeface="+mn-cs"/>
              </a:defRPr>
            </a:lvl5pPr>
            <a:lvl6pPr marL="10972800" indent="0" algn="l" defTabSz="514944" rtl="0" eaLnBrk="1" latinLnBrk="0" hangingPunct="1">
              <a:spcBef>
                <a:spcPct val="20000"/>
              </a:spcBef>
              <a:buFont typeface="Arial"/>
              <a:buNone/>
              <a:defRPr sz="4320" kern="1200">
                <a:solidFill>
                  <a:schemeClr val="tx1"/>
                </a:solidFill>
                <a:latin typeface="+mn-lt"/>
                <a:ea typeface="+mn-ea"/>
                <a:cs typeface="+mn-cs"/>
              </a:defRPr>
            </a:lvl6pPr>
            <a:lvl7pPr marL="13167360" indent="0" algn="l" defTabSz="514944" rtl="0" eaLnBrk="1" latinLnBrk="0" hangingPunct="1">
              <a:spcBef>
                <a:spcPct val="20000"/>
              </a:spcBef>
              <a:buFont typeface="Arial"/>
              <a:buNone/>
              <a:defRPr sz="4320" kern="1200">
                <a:solidFill>
                  <a:schemeClr val="tx1"/>
                </a:solidFill>
                <a:latin typeface="+mn-lt"/>
                <a:ea typeface="+mn-ea"/>
                <a:cs typeface="+mn-cs"/>
              </a:defRPr>
            </a:lvl7pPr>
            <a:lvl8pPr marL="15361920" indent="0" algn="l" defTabSz="514944" rtl="0" eaLnBrk="1" latinLnBrk="0" hangingPunct="1">
              <a:spcBef>
                <a:spcPct val="20000"/>
              </a:spcBef>
              <a:buFont typeface="Arial"/>
              <a:buNone/>
              <a:defRPr sz="4320" kern="1200">
                <a:solidFill>
                  <a:schemeClr val="tx1"/>
                </a:solidFill>
                <a:latin typeface="+mn-lt"/>
                <a:ea typeface="+mn-ea"/>
                <a:cs typeface="+mn-cs"/>
              </a:defRPr>
            </a:lvl8pPr>
            <a:lvl9pPr marL="17556480" indent="0" algn="l" defTabSz="514944" rtl="0" eaLnBrk="1" latinLnBrk="0" hangingPunct="1">
              <a:spcBef>
                <a:spcPct val="20000"/>
              </a:spcBef>
              <a:buFont typeface="Arial"/>
              <a:buNone/>
              <a:defRPr sz="4320" kern="1200">
                <a:solidFill>
                  <a:schemeClr val="tx1"/>
                </a:solidFill>
                <a:latin typeface="+mn-lt"/>
                <a:ea typeface="+mn-ea"/>
                <a:cs typeface="+mn-cs"/>
              </a:defRPr>
            </a:lvl9pPr>
          </a:lstStyle>
          <a:p>
            <a:pPr algn="ctr" fontAlgn="auto">
              <a:spcAft>
                <a:spcPts val="0"/>
              </a:spcAft>
            </a:pPr>
            <a:r>
              <a:rPr lang="en-US" dirty="0"/>
              <a:t>NASTRAN mesh prior to simulation. Element Size: .4 inches</a:t>
            </a:r>
          </a:p>
          <a:p>
            <a:pPr algn="ctr" fontAlgn="auto">
              <a:spcAft>
                <a:spcPts val="0"/>
              </a:spcAft>
            </a:pPr>
            <a:endParaRPr lang="en-US" dirty="0"/>
          </a:p>
        </p:txBody>
      </p:sp>
      <p:sp>
        <p:nvSpPr>
          <p:cNvPr id="14" name="TextBox 13">
            <a:extLst>
              <a:ext uri="{FF2B5EF4-FFF2-40B4-BE49-F238E27FC236}">
                <a16:creationId xmlns:a16="http://schemas.microsoft.com/office/drawing/2014/main" id="{F04E4FA9-7538-4799-9BC8-265CE8EAF2D9}"/>
              </a:ext>
            </a:extLst>
          </p:cNvPr>
          <p:cNvSpPr txBox="1"/>
          <p:nvPr/>
        </p:nvSpPr>
        <p:spPr>
          <a:xfrm>
            <a:off x="40914321" y="1208412"/>
            <a:ext cx="1879600" cy="1508105"/>
          </a:xfrm>
          <a:prstGeom prst="rect">
            <a:avLst/>
          </a:prstGeom>
          <a:noFill/>
        </p:spPr>
        <p:txBody>
          <a:bodyPr wrap="square" rtlCol="0">
            <a:spAutoFit/>
          </a:bodyPr>
          <a:lstStyle/>
          <a:p>
            <a:pPr algn="ctr"/>
            <a:r>
              <a:rPr lang="en-US" dirty="0">
                <a:solidFill>
                  <a:schemeClr val="bg1"/>
                </a:solidFill>
              </a:rPr>
              <a:t>6</a:t>
            </a:r>
          </a:p>
        </p:txBody>
      </p:sp>
    </p:spTree>
    <p:extLst>
      <p:ext uri="{BB962C8B-B14F-4D97-AF65-F5344CB8AC3E}">
        <p14:creationId xmlns:p14="http://schemas.microsoft.com/office/powerpoint/2010/main" val="2721267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20-01-06 at 11.44.50 AM.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492929" y="24404465"/>
            <a:ext cx="36905342" cy="5962767"/>
          </a:xfrm>
          <a:prstGeom prst="rect">
            <a:avLst/>
          </a:prstGeom>
        </p:spPr>
      </p:pic>
      <p:sp>
        <p:nvSpPr>
          <p:cNvPr id="3" name="Title 2">
            <a:extLst>
              <a:ext uri="{FF2B5EF4-FFF2-40B4-BE49-F238E27FC236}">
                <a16:creationId xmlns:a16="http://schemas.microsoft.com/office/drawing/2014/main" id="{B64D7303-3767-42AB-B3AC-ADBCBF0079A2}"/>
              </a:ext>
            </a:extLst>
          </p:cNvPr>
          <p:cNvSpPr>
            <a:spLocks noGrp="1"/>
          </p:cNvSpPr>
          <p:nvPr>
            <p:ph type="title"/>
          </p:nvPr>
        </p:nvSpPr>
        <p:spPr/>
        <p:txBody>
          <a:bodyPr/>
          <a:lstStyle/>
          <a:p>
            <a:endParaRPr lang="en-US" dirty="0"/>
          </a:p>
        </p:txBody>
      </p:sp>
      <p:pic>
        <p:nvPicPr>
          <p:cNvPr id="5" name="Picture 4" descr="A close up of a computer&#10;&#10;Description automatically generated">
            <a:extLst>
              <a:ext uri="{FF2B5EF4-FFF2-40B4-BE49-F238E27FC236}">
                <a16:creationId xmlns:a16="http://schemas.microsoft.com/office/drawing/2014/main" id="{9FFF7243-833D-4D0A-8927-554D244EFFBA}"/>
              </a:ext>
            </a:extLst>
          </p:cNvPr>
          <p:cNvPicPr>
            <a:picLocks noChangeAspect="1"/>
          </p:cNvPicPr>
          <p:nvPr/>
        </p:nvPicPr>
        <p:blipFill rotWithShape="1">
          <a:blip r:embed="rId3"/>
          <a:srcRect l="13486" r="36232" b="8549"/>
          <a:stretch/>
        </p:blipFill>
        <p:spPr>
          <a:xfrm>
            <a:off x="1097280" y="5454973"/>
            <a:ext cx="20737286" cy="18100411"/>
          </a:xfrm>
          <a:prstGeom prst="rect">
            <a:avLst/>
          </a:prstGeom>
        </p:spPr>
      </p:pic>
      <p:pic>
        <p:nvPicPr>
          <p:cNvPr id="9" name="Picture 8" descr="A picture containing table, bed&#10;&#10;Description automatically generated">
            <a:extLst>
              <a:ext uri="{FF2B5EF4-FFF2-40B4-BE49-F238E27FC236}">
                <a16:creationId xmlns:a16="http://schemas.microsoft.com/office/drawing/2014/main" id="{3C25EA55-7F6E-4341-B055-3774684910F5}"/>
              </a:ext>
            </a:extLst>
          </p:cNvPr>
          <p:cNvPicPr>
            <a:picLocks noChangeAspect="1"/>
          </p:cNvPicPr>
          <p:nvPr/>
        </p:nvPicPr>
        <p:blipFill rotWithShape="1">
          <a:blip r:embed="rId4"/>
          <a:srcRect l="28683" t="6443" r="21853" b="9509"/>
          <a:stretch/>
        </p:blipFill>
        <p:spPr>
          <a:xfrm>
            <a:off x="23559743" y="6074229"/>
            <a:ext cx="19234177" cy="15685012"/>
          </a:xfrm>
          <a:prstGeom prst="rect">
            <a:avLst/>
          </a:prstGeom>
        </p:spPr>
      </p:pic>
      <p:sp>
        <p:nvSpPr>
          <p:cNvPr id="7" name="Text Placeholder 4">
            <a:extLst>
              <a:ext uri="{FF2B5EF4-FFF2-40B4-BE49-F238E27FC236}">
                <a16:creationId xmlns:a16="http://schemas.microsoft.com/office/drawing/2014/main" id="{EDC7BBA5-CF03-42F4-8BF2-9FABD36C5497}"/>
              </a:ext>
            </a:extLst>
          </p:cNvPr>
          <p:cNvSpPr txBox="1">
            <a:spLocks/>
          </p:cNvSpPr>
          <p:nvPr/>
        </p:nvSpPr>
        <p:spPr>
          <a:xfrm>
            <a:off x="11168743" y="20761572"/>
            <a:ext cx="18451286" cy="1389561"/>
          </a:xfrm>
          <a:prstGeom prst="rect">
            <a:avLst/>
          </a:prstGeom>
        </p:spPr>
        <p:txBody>
          <a:bodyPr lIns="0" tIns="0" rIns="0" bIns="0"/>
          <a:lstStyle>
            <a:lvl1pPr marL="0" indent="0" algn="l" defTabSz="514944" rtl="0" eaLnBrk="1" latinLnBrk="0" hangingPunct="1">
              <a:spcBef>
                <a:spcPct val="20000"/>
              </a:spcBef>
              <a:buFont typeface="Arial"/>
              <a:buNone/>
              <a:defRPr sz="7680" b="1" i="0" kern="1200">
                <a:solidFill>
                  <a:srgbClr val="004C97"/>
                </a:solidFill>
                <a:latin typeface="+mn-lt"/>
                <a:ea typeface="+mn-ea"/>
                <a:cs typeface="+mn-cs"/>
              </a:defRPr>
            </a:lvl1pPr>
            <a:lvl2pPr marL="2194560" indent="0" algn="l" defTabSz="514944" rtl="0" eaLnBrk="1" latinLnBrk="0" hangingPunct="1">
              <a:spcBef>
                <a:spcPct val="20000"/>
              </a:spcBef>
              <a:buFont typeface="Arial"/>
              <a:buNone/>
              <a:defRPr sz="5760" kern="1200">
                <a:solidFill>
                  <a:schemeClr val="tx1"/>
                </a:solidFill>
                <a:latin typeface="+mn-lt"/>
                <a:ea typeface="+mn-ea"/>
                <a:cs typeface="+mn-cs"/>
              </a:defRPr>
            </a:lvl2pPr>
            <a:lvl3pPr marL="4389120" indent="0" algn="l" defTabSz="514944" rtl="0" eaLnBrk="1" latinLnBrk="0" hangingPunct="1">
              <a:spcBef>
                <a:spcPct val="20000"/>
              </a:spcBef>
              <a:buFont typeface="Arial"/>
              <a:buNone/>
              <a:defRPr sz="4800" kern="1200">
                <a:solidFill>
                  <a:schemeClr val="tx1"/>
                </a:solidFill>
                <a:latin typeface="+mn-lt"/>
                <a:ea typeface="+mn-ea"/>
                <a:cs typeface="+mn-cs"/>
              </a:defRPr>
            </a:lvl3pPr>
            <a:lvl4pPr marL="6583680" indent="0" algn="l" defTabSz="514944" rtl="0" eaLnBrk="1" latinLnBrk="0" hangingPunct="1">
              <a:spcBef>
                <a:spcPct val="20000"/>
              </a:spcBef>
              <a:buFont typeface="Arial"/>
              <a:buNone/>
              <a:defRPr sz="4320" kern="1200">
                <a:solidFill>
                  <a:schemeClr val="tx1"/>
                </a:solidFill>
                <a:latin typeface="+mn-lt"/>
                <a:ea typeface="+mn-ea"/>
                <a:cs typeface="+mn-cs"/>
              </a:defRPr>
            </a:lvl4pPr>
            <a:lvl5pPr marL="8778240" indent="0" algn="l" defTabSz="514944" rtl="0" eaLnBrk="1" latinLnBrk="0" hangingPunct="1">
              <a:spcBef>
                <a:spcPct val="20000"/>
              </a:spcBef>
              <a:buFont typeface="Arial"/>
              <a:buNone/>
              <a:defRPr sz="4320" kern="1200">
                <a:solidFill>
                  <a:schemeClr val="tx1"/>
                </a:solidFill>
                <a:latin typeface="+mn-lt"/>
                <a:ea typeface="+mn-ea"/>
                <a:cs typeface="+mn-cs"/>
              </a:defRPr>
            </a:lvl5pPr>
            <a:lvl6pPr marL="10972800" indent="0" algn="l" defTabSz="514944" rtl="0" eaLnBrk="1" latinLnBrk="0" hangingPunct="1">
              <a:spcBef>
                <a:spcPct val="20000"/>
              </a:spcBef>
              <a:buFont typeface="Arial"/>
              <a:buNone/>
              <a:defRPr sz="4320" kern="1200">
                <a:solidFill>
                  <a:schemeClr val="tx1"/>
                </a:solidFill>
                <a:latin typeface="+mn-lt"/>
                <a:ea typeface="+mn-ea"/>
                <a:cs typeface="+mn-cs"/>
              </a:defRPr>
            </a:lvl6pPr>
            <a:lvl7pPr marL="13167360" indent="0" algn="l" defTabSz="514944" rtl="0" eaLnBrk="1" latinLnBrk="0" hangingPunct="1">
              <a:spcBef>
                <a:spcPct val="20000"/>
              </a:spcBef>
              <a:buFont typeface="Arial"/>
              <a:buNone/>
              <a:defRPr sz="4320" kern="1200">
                <a:solidFill>
                  <a:schemeClr val="tx1"/>
                </a:solidFill>
                <a:latin typeface="+mn-lt"/>
                <a:ea typeface="+mn-ea"/>
                <a:cs typeface="+mn-cs"/>
              </a:defRPr>
            </a:lvl7pPr>
            <a:lvl8pPr marL="15361920" indent="0" algn="l" defTabSz="514944" rtl="0" eaLnBrk="1" latinLnBrk="0" hangingPunct="1">
              <a:spcBef>
                <a:spcPct val="20000"/>
              </a:spcBef>
              <a:buFont typeface="Arial"/>
              <a:buNone/>
              <a:defRPr sz="4320" kern="1200">
                <a:solidFill>
                  <a:schemeClr val="tx1"/>
                </a:solidFill>
                <a:latin typeface="+mn-lt"/>
                <a:ea typeface="+mn-ea"/>
                <a:cs typeface="+mn-cs"/>
              </a:defRPr>
            </a:lvl8pPr>
            <a:lvl9pPr marL="17556480" indent="0" algn="l" defTabSz="514944" rtl="0" eaLnBrk="1" latinLnBrk="0" hangingPunct="1">
              <a:spcBef>
                <a:spcPct val="20000"/>
              </a:spcBef>
              <a:buFont typeface="Arial"/>
              <a:buNone/>
              <a:defRPr sz="4320" kern="1200">
                <a:solidFill>
                  <a:schemeClr val="tx1"/>
                </a:solidFill>
                <a:latin typeface="+mn-lt"/>
                <a:ea typeface="+mn-ea"/>
                <a:cs typeface="+mn-cs"/>
              </a:defRPr>
            </a:lvl9pPr>
          </a:lstStyle>
          <a:p>
            <a:pPr algn="ctr" fontAlgn="auto">
              <a:spcAft>
                <a:spcPts val="0"/>
              </a:spcAft>
            </a:pPr>
            <a:r>
              <a:rPr lang="en-US" dirty="0"/>
              <a:t>Final NX model</a:t>
            </a:r>
          </a:p>
          <a:p>
            <a:pPr algn="ctr" fontAlgn="auto">
              <a:spcAft>
                <a:spcPts val="0"/>
              </a:spcAft>
            </a:pPr>
            <a:endParaRPr lang="en-US" dirty="0"/>
          </a:p>
        </p:txBody>
      </p:sp>
      <p:sp>
        <p:nvSpPr>
          <p:cNvPr id="10" name="TextBox 9">
            <a:extLst>
              <a:ext uri="{FF2B5EF4-FFF2-40B4-BE49-F238E27FC236}">
                <a16:creationId xmlns:a16="http://schemas.microsoft.com/office/drawing/2014/main" id="{82664778-5146-474E-BE88-CBE470ADA96C}"/>
              </a:ext>
            </a:extLst>
          </p:cNvPr>
          <p:cNvSpPr txBox="1"/>
          <p:nvPr/>
        </p:nvSpPr>
        <p:spPr>
          <a:xfrm>
            <a:off x="40914321" y="1208412"/>
            <a:ext cx="1879600" cy="1508105"/>
          </a:xfrm>
          <a:prstGeom prst="rect">
            <a:avLst/>
          </a:prstGeom>
          <a:noFill/>
        </p:spPr>
        <p:txBody>
          <a:bodyPr wrap="square" rtlCol="0">
            <a:spAutoFit/>
          </a:bodyPr>
          <a:lstStyle/>
          <a:p>
            <a:pPr algn="ctr"/>
            <a:r>
              <a:rPr lang="en-US" dirty="0">
                <a:solidFill>
                  <a:schemeClr val="bg1"/>
                </a:solidFill>
              </a:rPr>
              <a:t>7</a:t>
            </a:r>
          </a:p>
        </p:txBody>
      </p:sp>
    </p:spTree>
    <p:extLst>
      <p:ext uri="{BB962C8B-B14F-4D97-AF65-F5344CB8AC3E}">
        <p14:creationId xmlns:p14="http://schemas.microsoft.com/office/powerpoint/2010/main" val="635917639"/>
      </p:ext>
    </p:extLst>
  </p:cSld>
  <p:clrMapOvr>
    <a:masterClrMapping/>
  </p:clrMapOvr>
</p:sld>
</file>

<file path=ppt/theme/theme1.xml><?xml version="1.0" encoding="utf-8"?>
<a:theme xmlns:a="http://schemas.openxmlformats.org/drawingml/2006/main" name="36x48_ScientistPoster_092315_Horizont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Template>
  <TotalTime>2797</TotalTime>
  <Words>1004</Words>
  <Application>Microsoft Office PowerPoint</Application>
  <PresentationFormat>Custom</PresentationFormat>
  <Paragraphs>102</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Helvetica</vt:lpstr>
      <vt:lpstr>Segoe UI</vt:lpstr>
      <vt:lpstr>36x48_ScientistPoster_092315_Horizontal</vt:lpstr>
      <vt:lpstr>PowerPoint Presentation</vt:lpstr>
      <vt:lpstr>MAGIS-100 and the Atom Sources</vt:lpstr>
      <vt:lpstr>Requirements and Method</vt:lpstr>
      <vt:lpstr>Structural Parts</vt:lpstr>
      <vt:lpstr>Adjustment System</vt:lpstr>
      <vt:lpstr>Pivoting System</vt:lpstr>
      <vt:lpstr>Simulations/Results</vt:lpstr>
      <vt:lpstr>PowerPoint Presentation</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kelseylscheidt@gmail.com</dc:creator>
  <cp:lastModifiedBy>kelseylscheidt@gmail.com</cp:lastModifiedBy>
  <cp:revision>88</cp:revision>
  <dcterms:created xsi:type="dcterms:W3CDTF">2020-07-24T21:08:18Z</dcterms:created>
  <dcterms:modified xsi:type="dcterms:W3CDTF">2020-08-04T21:37:08Z</dcterms:modified>
</cp:coreProperties>
</file>