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sldIdLst>
    <p:sldId id="267" r:id="rId2"/>
  </p:sldIdLst>
  <p:sldSz cx="38404800" cy="43891200"/>
  <p:notesSz cx="6858000" cy="9144000"/>
  <p:defaultTextStyle>
    <a:defPPr>
      <a:defRPr lang="en-US"/>
    </a:defPPr>
    <a:lvl1pPr algn="l" defTabSz="2349434" rtl="0" fontAlgn="base">
      <a:spcBef>
        <a:spcPct val="0"/>
      </a:spcBef>
      <a:spcAft>
        <a:spcPct val="0"/>
      </a:spcAft>
      <a:defRPr sz="9200" kern="1200">
        <a:solidFill>
          <a:schemeClr val="tx1"/>
        </a:solidFill>
        <a:latin typeface="Calibri" charset="0"/>
        <a:ea typeface="ＭＳ Ｐゴシック" charset="0"/>
        <a:cs typeface="Geneva" charset="0"/>
      </a:defRPr>
    </a:lvl1pPr>
    <a:lvl2pPr marL="2349434" indent="-1834489" algn="l" defTabSz="2349434" rtl="0" fontAlgn="base">
      <a:spcBef>
        <a:spcPct val="0"/>
      </a:spcBef>
      <a:spcAft>
        <a:spcPct val="0"/>
      </a:spcAft>
      <a:defRPr sz="9200" kern="1200">
        <a:solidFill>
          <a:schemeClr val="tx1"/>
        </a:solidFill>
        <a:latin typeface="Calibri" charset="0"/>
        <a:ea typeface="ＭＳ Ｐゴシック" charset="0"/>
        <a:cs typeface="Geneva" charset="0"/>
      </a:defRPr>
    </a:lvl2pPr>
    <a:lvl3pPr marL="4700656" indent="-3670767" algn="l" defTabSz="2349434" rtl="0" fontAlgn="base">
      <a:spcBef>
        <a:spcPct val="0"/>
      </a:spcBef>
      <a:spcAft>
        <a:spcPct val="0"/>
      </a:spcAft>
      <a:defRPr sz="9200" kern="1200">
        <a:solidFill>
          <a:schemeClr val="tx1"/>
        </a:solidFill>
        <a:latin typeface="Calibri" charset="0"/>
        <a:ea typeface="ＭＳ Ｐゴシック" charset="0"/>
        <a:cs typeface="Geneva" charset="0"/>
      </a:defRPr>
    </a:lvl3pPr>
    <a:lvl4pPr marL="7051877" indent="-5507044" algn="l" defTabSz="2349434" rtl="0" fontAlgn="base">
      <a:spcBef>
        <a:spcPct val="0"/>
      </a:spcBef>
      <a:spcAft>
        <a:spcPct val="0"/>
      </a:spcAft>
      <a:defRPr sz="9200" kern="1200">
        <a:solidFill>
          <a:schemeClr val="tx1"/>
        </a:solidFill>
        <a:latin typeface="Calibri" charset="0"/>
        <a:ea typeface="ＭＳ Ｐゴシック" charset="0"/>
        <a:cs typeface="Geneva" charset="0"/>
      </a:defRPr>
    </a:lvl4pPr>
    <a:lvl5pPr marL="9403099" indent="-7343322" algn="l" defTabSz="2349434" rtl="0" fontAlgn="base">
      <a:spcBef>
        <a:spcPct val="0"/>
      </a:spcBef>
      <a:spcAft>
        <a:spcPct val="0"/>
      </a:spcAft>
      <a:defRPr sz="9200" kern="1200">
        <a:solidFill>
          <a:schemeClr val="tx1"/>
        </a:solidFill>
        <a:latin typeface="Calibri" charset="0"/>
        <a:ea typeface="ＭＳ Ｐゴシック" charset="0"/>
        <a:cs typeface="Geneva" charset="0"/>
      </a:defRPr>
    </a:lvl5pPr>
    <a:lvl6pPr marL="2574722" algn="l" defTabSz="514944" rtl="0" eaLnBrk="1" latinLnBrk="0" hangingPunct="1">
      <a:defRPr sz="9200" kern="1200">
        <a:solidFill>
          <a:schemeClr val="tx1"/>
        </a:solidFill>
        <a:latin typeface="Calibri" charset="0"/>
        <a:ea typeface="ＭＳ Ｐゴシック" charset="0"/>
        <a:cs typeface="Geneva" charset="0"/>
      </a:defRPr>
    </a:lvl6pPr>
    <a:lvl7pPr marL="3089666" algn="l" defTabSz="514944" rtl="0" eaLnBrk="1" latinLnBrk="0" hangingPunct="1">
      <a:defRPr sz="9200" kern="1200">
        <a:solidFill>
          <a:schemeClr val="tx1"/>
        </a:solidFill>
        <a:latin typeface="Calibri" charset="0"/>
        <a:ea typeface="ＭＳ Ｐゴシック" charset="0"/>
        <a:cs typeface="Geneva" charset="0"/>
      </a:defRPr>
    </a:lvl7pPr>
    <a:lvl8pPr marL="3604611" algn="l" defTabSz="514944" rtl="0" eaLnBrk="1" latinLnBrk="0" hangingPunct="1">
      <a:defRPr sz="9200" kern="1200">
        <a:solidFill>
          <a:schemeClr val="tx1"/>
        </a:solidFill>
        <a:latin typeface="Calibri" charset="0"/>
        <a:ea typeface="ＭＳ Ｐゴシック" charset="0"/>
        <a:cs typeface="Geneva" charset="0"/>
      </a:defRPr>
    </a:lvl8pPr>
    <a:lvl9pPr marL="4119555" algn="l" defTabSz="514944" rtl="0" eaLnBrk="1" latinLnBrk="0" hangingPunct="1">
      <a:defRPr sz="9200" kern="1200">
        <a:solidFill>
          <a:schemeClr val="tx1"/>
        </a:solidFill>
        <a:latin typeface="Calibri" charset="0"/>
        <a:ea typeface="ＭＳ Ｐゴシック" charset="0"/>
        <a:cs typeface="Geneva" charset="0"/>
      </a:defRPr>
    </a:lvl9pPr>
  </p:defaultTextStyle>
  <p:extLst>
    <p:ext uri="{EFAFB233-063F-42B5-8137-9DF3F51BA10A}">
      <p15:sldGuideLst xmlns:p15="http://schemas.microsoft.com/office/powerpoint/2012/main">
        <p15:guide id="1" orient="horz" pos="4978">
          <p15:clr>
            <a:srgbClr val="A4A3A4"/>
          </p15:clr>
        </p15:guide>
        <p15:guide id="2" orient="horz" pos="9210">
          <p15:clr>
            <a:srgbClr val="A4A3A4"/>
          </p15:clr>
        </p15:guide>
        <p15:guide id="3" orient="horz" pos="14427">
          <p15:clr>
            <a:srgbClr val="A4A3A4"/>
          </p15:clr>
        </p15:guide>
        <p15:guide id="4" orient="horz" pos="8653">
          <p15:clr>
            <a:srgbClr val="A4A3A4"/>
          </p15:clr>
        </p15:guide>
        <p15:guide id="5" orient="horz" pos="25046">
          <p15:clr>
            <a:srgbClr val="A4A3A4"/>
          </p15:clr>
        </p15:guide>
        <p15:guide id="6" orient="horz" pos="18898">
          <p15:clr>
            <a:srgbClr val="A4A3A4"/>
          </p15:clr>
        </p15:guide>
        <p15:guide id="7" orient="horz" pos="4430">
          <p15:clr>
            <a:srgbClr val="A4A3A4"/>
          </p15:clr>
        </p15:guide>
        <p15:guide id="8" orient="horz" pos="14955">
          <p15:clr>
            <a:srgbClr val="A4A3A4"/>
          </p15:clr>
        </p15:guide>
        <p15:guide id="9" pos="695">
          <p15:clr>
            <a:srgbClr val="A4A3A4"/>
          </p15:clr>
        </p15:guide>
        <p15:guide id="10" pos="23454">
          <p15:clr>
            <a:srgbClr val="A4A3A4"/>
          </p15:clr>
        </p15:guide>
        <p15:guide id="11" pos="10617">
          <p15:clr>
            <a:srgbClr val="A4A3A4"/>
          </p15:clr>
        </p15:guide>
        <p15:guide id="12" pos="16737">
          <p15:clr>
            <a:srgbClr val="A4A3A4"/>
          </p15:clr>
        </p15:guide>
        <p15:guide id="13" pos="16076">
          <p15:clr>
            <a:srgbClr val="A4A3A4"/>
          </p15:clr>
        </p15:guide>
        <p15:guide id="14" pos="112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9018" autoAdjust="0"/>
    <p:restoredTop sz="94660"/>
  </p:normalViewPr>
  <p:slideViewPr>
    <p:cSldViewPr snapToGrid="0" snapToObjects="1">
      <p:cViewPr>
        <p:scale>
          <a:sx n="33" d="100"/>
          <a:sy n="33" d="100"/>
        </p:scale>
        <p:origin x="-1016" y="-5224"/>
      </p:cViewPr>
      <p:guideLst>
        <p:guide orient="horz" pos="4978"/>
        <p:guide orient="horz" pos="9210"/>
        <p:guide orient="horz" pos="14427"/>
        <p:guide orient="horz" pos="8653"/>
        <p:guide orient="horz" pos="25046"/>
        <p:guide orient="horz" pos="18898"/>
        <p:guide orient="horz" pos="4430"/>
        <p:guide orient="horz" pos="14955"/>
        <p:guide pos="695"/>
        <p:guide pos="23454"/>
        <p:guide pos="10617"/>
        <p:guide pos="16737"/>
        <p:guide pos="16076"/>
        <p:guide pos="1127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Picture Placeholder 37"/>
          <p:cNvSpPr>
            <a:spLocks noGrp="1"/>
          </p:cNvSpPr>
          <p:nvPr>
            <p:ph type="pic" sz="quarter" idx="21"/>
          </p:nvPr>
        </p:nvSpPr>
        <p:spPr>
          <a:xfrm>
            <a:off x="1176768" y="37426077"/>
            <a:ext cx="2176223" cy="1772474"/>
          </a:xfrm>
          <a:prstGeom prst="rect">
            <a:avLst/>
          </a:prstGeom>
        </p:spPr>
        <p:txBody>
          <a:bodyPr vert="horz" lIns="102989" tIns="51494" rIns="102989" bIns="51494"/>
          <a:lstStyle/>
          <a:p>
            <a:r>
              <a:rPr lang="en-US"/>
              <a:t>Click icon to add picture</a:t>
            </a:r>
            <a:endParaRPr lang="en-US" dirty="0"/>
          </a:p>
        </p:txBody>
      </p:sp>
      <p:sp>
        <p:nvSpPr>
          <p:cNvPr id="4" name="Picture Placeholder 37"/>
          <p:cNvSpPr>
            <a:spLocks noGrp="1"/>
          </p:cNvSpPr>
          <p:nvPr>
            <p:ph type="pic" sz="quarter" idx="22"/>
          </p:nvPr>
        </p:nvSpPr>
        <p:spPr>
          <a:xfrm>
            <a:off x="10201945" y="37426077"/>
            <a:ext cx="2176223" cy="1772474"/>
          </a:xfrm>
          <a:prstGeom prst="rect">
            <a:avLst/>
          </a:prstGeom>
        </p:spPr>
        <p:txBody>
          <a:bodyPr vert="horz" lIns="102989" tIns="51494" rIns="102989" bIns="51494"/>
          <a:lstStyle/>
          <a:p>
            <a:r>
              <a:rPr lang="en-US"/>
              <a:t>Click icon to add picture</a:t>
            </a:r>
            <a:endParaRPr lang="en-US" dirty="0"/>
          </a:p>
        </p:txBody>
      </p:sp>
      <p:sp>
        <p:nvSpPr>
          <p:cNvPr id="5" name="Picture Placeholder 37"/>
          <p:cNvSpPr>
            <a:spLocks noGrp="1"/>
          </p:cNvSpPr>
          <p:nvPr>
            <p:ph type="pic" sz="quarter" idx="23"/>
          </p:nvPr>
        </p:nvSpPr>
        <p:spPr>
          <a:xfrm>
            <a:off x="4199669" y="37426077"/>
            <a:ext cx="2176223" cy="1772474"/>
          </a:xfrm>
          <a:prstGeom prst="rect">
            <a:avLst/>
          </a:prstGeom>
        </p:spPr>
        <p:txBody>
          <a:bodyPr vert="horz" lIns="102989" tIns="51494" rIns="102989" bIns="51494"/>
          <a:lstStyle/>
          <a:p>
            <a:r>
              <a:rPr lang="en-US"/>
              <a:t>Click icon to add picture</a:t>
            </a:r>
            <a:endParaRPr lang="en-US" dirty="0"/>
          </a:p>
        </p:txBody>
      </p:sp>
      <p:sp>
        <p:nvSpPr>
          <p:cNvPr id="6" name="Picture Placeholder 37"/>
          <p:cNvSpPr>
            <a:spLocks noGrp="1"/>
          </p:cNvSpPr>
          <p:nvPr>
            <p:ph type="pic" sz="quarter" idx="24"/>
          </p:nvPr>
        </p:nvSpPr>
        <p:spPr>
          <a:xfrm>
            <a:off x="7230123" y="37449977"/>
            <a:ext cx="2176223" cy="1772474"/>
          </a:xfrm>
          <a:prstGeom prst="rect">
            <a:avLst/>
          </a:prstGeom>
        </p:spPr>
        <p:txBody>
          <a:bodyPr vert="horz" lIns="102989" tIns="51494" rIns="102989" bIns="51494"/>
          <a:lstStyle/>
          <a:p>
            <a:r>
              <a:rPr lang="en-US"/>
              <a:t>Click icon to add picture</a:t>
            </a:r>
            <a:endParaRPr lang="en-US" dirty="0"/>
          </a:p>
        </p:txBody>
      </p:sp>
      <p:sp>
        <p:nvSpPr>
          <p:cNvPr id="7" name="Text Placeholder 45"/>
          <p:cNvSpPr>
            <a:spLocks noGrp="1"/>
          </p:cNvSpPr>
          <p:nvPr>
            <p:ph type="body" sz="quarter" idx="25"/>
          </p:nvPr>
        </p:nvSpPr>
        <p:spPr>
          <a:xfrm>
            <a:off x="1176770" y="984594"/>
            <a:ext cx="36055702" cy="3950161"/>
          </a:xfrm>
          <a:prstGeom prst="rect">
            <a:avLst/>
          </a:prstGeom>
        </p:spPr>
        <p:txBody>
          <a:bodyPr vert="horz" lIns="102989" tIns="51494" rIns="102989" bIns="51494"/>
          <a:lstStyle>
            <a:lvl1pPr marL="0" indent="0">
              <a:buFontTx/>
              <a:buNone/>
              <a:defRPr sz="12000" b="1" i="0" baseline="0">
                <a:solidFill>
                  <a:schemeClr val="bg1"/>
                </a:solidFill>
                <a:latin typeface="Helvetica"/>
              </a:defRPr>
            </a:lvl1pPr>
            <a:lvl2pPr marL="514944" indent="0">
              <a:buFontTx/>
              <a:buNone/>
              <a:defRPr sz="15800" b="1" i="0" baseline="0">
                <a:solidFill>
                  <a:schemeClr val="bg1"/>
                </a:solidFill>
                <a:latin typeface="Helvetica"/>
              </a:defRPr>
            </a:lvl2pPr>
            <a:lvl3pPr marL="1029889" indent="0">
              <a:buFontTx/>
              <a:buNone/>
              <a:defRPr sz="15800" b="1" i="0" baseline="0">
                <a:solidFill>
                  <a:schemeClr val="bg1"/>
                </a:solidFill>
                <a:latin typeface="Helvetica"/>
              </a:defRPr>
            </a:lvl3pPr>
            <a:lvl4pPr marL="1544833" indent="0">
              <a:buFontTx/>
              <a:buNone/>
              <a:defRPr sz="15800" b="1" i="0" baseline="0">
                <a:solidFill>
                  <a:schemeClr val="bg1"/>
                </a:solidFill>
                <a:latin typeface="Helvetica"/>
              </a:defRPr>
            </a:lvl4pPr>
            <a:lvl5pPr marL="2059777" indent="0">
              <a:buFontTx/>
              <a:buNone/>
              <a:defRPr sz="15800" b="1" i="0" baseline="0">
                <a:solidFill>
                  <a:schemeClr val="bg1"/>
                </a:solidFill>
                <a:latin typeface="Helvetica"/>
              </a:defRPr>
            </a:lvl5pPr>
          </a:lstStyle>
          <a:p>
            <a:pPr lvl="0"/>
            <a:r>
              <a:rPr lang="en-US"/>
              <a:t>Click to edit Master text styles</a:t>
            </a:r>
          </a:p>
        </p:txBody>
      </p:sp>
      <p:sp>
        <p:nvSpPr>
          <p:cNvPr id="8" name="Picture Placeholder 6"/>
          <p:cNvSpPr>
            <a:spLocks noGrp="1" noChangeAspect="1"/>
          </p:cNvSpPr>
          <p:nvPr>
            <p:ph type="pic" sz="quarter" idx="34" hasCustomPrompt="1"/>
          </p:nvPr>
        </p:nvSpPr>
        <p:spPr>
          <a:xfrm>
            <a:off x="1176769" y="15259869"/>
            <a:ext cx="11201400" cy="10168184"/>
          </a:xfrm>
          <a:prstGeom prst="rect">
            <a:avLst/>
          </a:prstGeom>
        </p:spPr>
        <p:txBody>
          <a:bodyPr vert="horz" lIns="102989" tIns="51494" rIns="102989" bIns="51494"/>
          <a:lstStyle>
            <a:lvl1pPr>
              <a:defRPr sz="3600"/>
            </a:lvl1pPr>
          </a:lstStyle>
          <a:p>
            <a:r>
              <a:rPr lang="en-US" dirty="0"/>
              <a:t>Drag picture to placeholder or click icon to add</a:t>
            </a:r>
            <a:r>
              <a:rPr lang="en-US" sz="2600" b="0" i="0" dirty="0">
                <a:solidFill>
                  <a:srgbClr val="000000"/>
                </a:solidFill>
                <a:latin typeface="Lucida Grande"/>
                <a:ea typeface="Lucida Grande"/>
                <a:cs typeface="Lucida Grande"/>
              </a:rPr>
              <a:t>1_2 column even</a:t>
            </a:r>
            <a:endParaRPr lang="en-US" dirty="0"/>
          </a:p>
        </p:txBody>
      </p:sp>
      <p:sp>
        <p:nvSpPr>
          <p:cNvPr id="10" name="Text Placeholder 49"/>
          <p:cNvSpPr>
            <a:spLocks noGrp="1"/>
          </p:cNvSpPr>
          <p:nvPr>
            <p:ph type="body" sz="quarter" idx="39"/>
          </p:nvPr>
        </p:nvSpPr>
        <p:spPr>
          <a:xfrm>
            <a:off x="1176768" y="6841271"/>
            <a:ext cx="11201400" cy="1261102"/>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
        <p:nvSpPr>
          <p:cNvPr id="11" name="Text Placeholder 74"/>
          <p:cNvSpPr>
            <a:spLocks noGrp="1"/>
          </p:cNvSpPr>
          <p:nvPr>
            <p:ph type="body" sz="quarter" idx="40"/>
          </p:nvPr>
        </p:nvSpPr>
        <p:spPr>
          <a:xfrm>
            <a:off x="1176768" y="8106204"/>
            <a:ext cx="11201400" cy="5934465"/>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12" name="Text Placeholder 74"/>
          <p:cNvSpPr>
            <a:spLocks noGrp="1"/>
          </p:cNvSpPr>
          <p:nvPr>
            <p:ph type="body" sz="quarter" idx="41"/>
          </p:nvPr>
        </p:nvSpPr>
        <p:spPr>
          <a:xfrm>
            <a:off x="1176769" y="28875809"/>
            <a:ext cx="11252450" cy="7299317"/>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15" name="Picture Placeholder 6"/>
          <p:cNvSpPr>
            <a:spLocks noGrp="1" noChangeAspect="1"/>
          </p:cNvSpPr>
          <p:nvPr>
            <p:ph type="pic" sz="quarter" idx="44"/>
          </p:nvPr>
        </p:nvSpPr>
        <p:spPr>
          <a:xfrm>
            <a:off x="13797515" y="26306148"/>
            <a:ext cx="11201399" cy="10302264"/>
          </a:xfrm>
          <a:prstGeom prst="rect">
            <a:avLst/>
          </a:prstGeom>
        </p:spPr>
        <p:txBody>
          <a:bodyPr vert="horz" lIns="102989" tIns="51494" rIns="102989" bIns="51494"/>
          <a:lstStyle/>
          <a:p>
            <a:r>
              <a:rPr lang="en-US"/>
              <a:t>Click icon to add picture</a:t>
            </a:r>
            <a:endParaRPr lang="en-US" dirty="0"/>
          </a:p>
        </p:txBody>
      </p:sp>
      <p:sp>
        <p:nvSpPr>
          <p:cNvPr id="17" name="Picture Placeholder 6"/>
          <p:cNvSpPr>
            <a:spLocks noGrp="1"/>
          </p:cNvSpPr>
          <p:nvPr>
            <p:ph type="pic" sz="quarter" idx="46"/>
          </p:nvPr>
        </p:nvSpPr>
        <p:spPr>
          <a:xfrm>
            <a:off x="26313433" y="6879936"/>
            <a:ext cx="11201400" cy="7205472"/>
          </a:xfrm>
          <a:prstGeom prst="rect">
            <a:avLst/>
          </a:prstGeom>
        </p:spPr>
        <p:txBody>
          <a:bodyPr vert="horz" lIns="102989" tIns="51494" rIns="102989" bIns="51494"/>
          <a:lstStyle/>
          <a:p>
            <a:r>
              <a:rPr lang="en-US"/>
              <a:t>Click icon to add picture</a:t>
            </a:r>
            <a:endParaRPr lang="en-US" dirty="0"/>
          </a:p>
        </p:txBody>
      </p:sp>
      <p:sp>
        <p:nvSpPr>
          <p:cNvPr id="21" name="Text Placeholder 74"/>
          <p:cNvSpPr>
            <a:spLocks noGrp="1"/>
          </p:cNvSpPr>
          <p:nvPr>
            <p:ph type="body" sz="quarter" idx="50"/>
          </p:nvPr>
        </p:nvSpPr>
        <p:spPr>
          <a:xfrm>
            <a:off x="13797515" y="17824751"/>
            <a:ext cx="11201399" cy="7262197"/>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20" name="Text Placeholder 59"/>
          <p:cNvSpPr>
            <a:spLocks noGrp="1"/>
          </p:cNvSpPr>
          <p:nvPr>
            <p:ph type="body" sz="quarter" idx="49"/>
          </p:nvPr>
        </p:nvSpPr>
        <p:spPr>
          <a:xfrm>
            <a:off x="13797514" y="36614673"/>
            <a:ext cx="11201399" cy="2583878"/>
          </a:xfrm>
          <a:prstGeom prst="rect">
            <a:avLst/>
          </a:prstGeom>
          <a:noFill/>
        </p:spPr>
        <p:txBody>
          <a:bodyPr vert="horz" lIns="308967"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9" name="Text Placeholder 59"/>
          <p:cNvSpPr>
            <a:spLocks noGrp="1"/>
          </p:cNvSpPr>
          <p:nvPr>
            <p:ph type="body" sz="quarter" idx="35"/>
          </p:nvPr>
        </p:nvSpPr>
        <p:spPr>
          <a:xfrm>
            <a:off x="1176768" y="25428053"/>
            <a:ext cx="11252451" cy="1406759"/>
          </a:xfrm>
          <a:prstGeom prst="rect">
            <a:avLst/>
          </a:prstGeom>
          <a:noFill/>
        </p:spPr>
        <p:txBody>
          <a:bodyPr vert="horz" lIns="308967"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18" name="Text Placeholder 59"/>
          <p:cNvSpPr>
            <a:spLocks noGrp="1"/>
          </p:cNvSpPr>
          <p:nvPr>
            <p:ph type="body" sz="quarter" idx="47"/>
          </p:nvPr>
        </p:nvSpPr>
        <p:spPr>
          <a:xfrm>
            <a:off x="13797514" y="14131421"/>
            <a:ext cx="11201400" cy="2474130"/>
          </a:xfrm>
          <a:prstGeom prst="rect">
            <a:avLst/>
          </a:prstGeom>
          <a:noFill/>
        </p:spPr>
        <p:txBody>
          <a:bodyPr vert="horz" lIns="308967" tIns="308967" rIns="308967" bIns="308967"/>
          <a:lstStyle>
            <a:lvl1pPr marL="0" indent="0">
              <a:buFontTx/>
              <a:buNone/>
              <a:defRPr sz="27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4" name="Picture Placeholder 6"/>
          <p:cNvSpPr>
            <a:spLocks noGrp="1"/>
          </p:cNvSpPr>
          <p:nvPr>
            <p:ph type="pic" sz="quarter" idx="53"/>
          </p:nvPr>
        </p:nvSpPr>
        <p:spPr>
          <a:xfrm>
            <a:off x="13797514" y="6854260"/>
            <a:ext cx="11201400" cy="7199398"/>
          </a:xfrm>
          <a:prstGeom prst="rect">
            <a:avLst/>
          </a:prstGeom>
        </p:spPr>
        <p:txBody>
          <a:bodyPr vert="horz" lIns="102989" tIns="51494" rIns="102989" bIns="51494"/>
          <a:lstStyle/>
          <a:p>
            <a:r>
              <a:rPr lang="en-US"/>
              <a:t>Click icon to add picture</a:t>
            </a:r>
            <a:endParaRPr lang="en-US" dirty="0"/>
          </a:p>
        </p:txBody>
      </p:sp>
      <p:sp>
        <p:nvSpPr>
          <p:cNvPr id="28" name="Text Placeholder 59"/>
          <p:cNvSpPr>
            <a:spLocks noGrp="1"/>
          </p:cNvSpPr>
          <p:nvPr>
            <p:ph type="body" sz="quarter" idx="54"/>
          </p:nvPr>
        </p:nvSpPr>
        <p:spPr>
          <a:xfrm>
            <a:off x="26313433" y="14131421"/>
            <a:ext cx="11201400" cy="2474130"/>
          </a:xfrm>
          <a:prstGeom prst="rect">
            <a:avLst/>
          </a:prstGeom>
          <a:noFill/>
        </p:spPr>
        <p:txBody>
          <a:bodyPr vert="horz" lIns="308967" tIns="308967" rIns="308967" bIns="308967"/>
          <a:lstStyle>
            <a:lvl1pPr marL="0" indent="0">
              <a:buFontTx/>
              <a:buNone/>
              <a:defRPr sz="27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9" name="Text Placeholder 49"/>
          <p:cNvSpPr>
            <a:spLocks noGrp="1"/>
          </p:cNvSpPr>
          <p:nvPr>
            <p:ph type="body" sz="quarter" idx="55"/>
          </p:nvPr>
        </p:nvSpPr>
        <p:spPr>
          <a:xfrm>
            <a:off x="26313433" y="17824751"/>
            <a:ext cx="11201400" cy="1261102"/>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
        <p:nvSpPr>
          <p:cNvPr id="30" name="Text Placeholder 74"/>
          <p:cNvSpPr>
            <a:spLocks noGrp="1"/>
          </p:cNvSpPr>
          <p:nvPr>
            <p:ph type="body" sz="quarter" idx="56"/>
          </p:nvPr>
        </p:nvSpPr>
        <p:spPr>
          <a:xfrm>
            <a:off x="26313433" y="19152483"/>
            <a:ext cx="11201400" cy="5934465"/>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31" name="Picture Placeholder 6"/>
          <p:cNvSpPr>
            <a:spLocks noGrp="1" noChangeAspect="1"/>
          </p:cNvSpPr>
          <p:nvPr>
            <p:ph type="pic" sz="quarter" idx="57"/>
          </p:nvPr>
        </p:nvSpPr>
        <p:spPr>
          <a:xfrm>
            <a:off x="26313434" y="26306148"/>
            <a:ext cx="11201399" cy="10302264"/>
          </a:xfrm>
          <a:prstGeom prst="rect">
            <a:avLst/>
          </a:prstGeom>
        </p:spPr>
        <p:txBody>
          <a:bodyPr vert="horz" lIns="102989" tIns="51494" rIns="102989" bIns="51494"/>
          <a:lstStyle/>
          <a:p>
            <a:r>
              <a:rPr lang="en-US"/>
              <a:t>Click icon to add picture</a:t>
            </a:r>
            <a:endParaRPr lang="en-US" dirty="0"/>
          </a:p>
        </p:txBody>
      </p:sp>
      <p:sp>
        <p:nvSpPr>
          <p:cNvPr id="32" name="Text Placeholder 59"/>
          <p:cNvSpPr>
            <a:spLocks noGrp="1"/>
          </p:cNvSpPr>
          <p:nvPr>
            <p:ph type="body" sz="quarter" idx="58"/>
          </p:nvPr>
        </p:nvSpPr>
        <p:spPr>
          <a:xfrm>
            <a:off x="26313433" y="36614673"/>
            <a:ext cx="11201399" cy="2583878"/>
          </a:xfrm>
          <a:prstGeom prst="rect">
            <a:avLst/>
          </a:prstGeom>
          <a:noFill/>
        </p:spPr>
        <p:txBody>
          <a:bodyPr vert="horz" lIns="308967"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256736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0641206"/>
            <a:ext cx="38435015" cy="3282437"/>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102989" tIns="51494" rIns="102989" bIns="51494" anchor="ctr"/>
          <a:lstStyle/>
          <a:p>
            <a:pPr algn="ctr" defTabSz="2351081" fontAlgn="auto">
              <a:spcBef>
                <a:spcPts val="0"/>
              </a:spcBef>
              <a:spcAft>
                <a:spcPts val="0"/>
              </a:spcAft>
              <a:defRPr/>
            </a:pPr>
            <a:endParaRPr lang="en-US"/>
          </a:p>
        </p:txBody>
      </p:sp>
      <p:sp>
        <p:nvSpPr>
          <p:cNvPr id="9" name="Rectangle 8"/>
          <p:cNvSpPr/>
          <p:nvPr/>
        </p:nvSpPr>
        <p:spPr>
          <a:xfrm>
            <a:off x="0" y="0"/>
            <a:ext cx="38435015" cy="5486400"/>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102989" tIns="51494" rIns="102989" bIns="51494" anchor="ctr"/>
          <a:lstStyle/>
          <a:p>
            <a:pPr algn="ctr" defTabSz="2351081" fontAlgn="auto">
              <a:spcBef>
                <a:spcPts val="0"/>
              </a:spcBef>
              <a:spcAft>
                <a:spcPts val="0"/>
              </a:spcAft>
              <a:defRPr/>
            </a:pPr>
            <a:endParaRPr lang="en-US"/>
          </a:p>
        </p:txBody>
      </p:sp>
      <p:pic>
        <p:nvPicPr>
          <p:cNvPr id="2" name="Picture 1" descr="FermilabBarDOE_TextInBar_42inches-0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96818"/>
            <a:ext cx="38404800" cy="1828800"/>
          </a:xfrm>
          <a:prstGeom prst="rect">
            <a:avLst/>
          </a:prstGeom>
        </p:spPr>
      </p:pic>
    </p:spTree>
    <p:extLst>
      <p:ext uri="{BB962C8B-B14F-4D97-AF65-F5344CB8AC3E}">
        <p14:creationId xmlns:p14="http://schemas.microsoft.com/office/powerpoint/2010/main" val="4017922149"/>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514944" rtl="0" eaLnBrk="1" latinLnBrk="0" hangingPunct="1">
        <a:spcBef>
          <a:spcPct val="0"/>
        </a:spcBef>
        <a:buNone/>
        <a:defRPr sz="5000" kern="1200">
          <a:solidFill>
            <a:schemeClr val="tx1"/>
          </a:solidFill>
          <a:latin typeface="+mj-lt"/>
          <a:ea typeface="+mj-ea"/>
          <a:cs typeface="+mj-cs"/>
        </a:defRPr>
      </a:lvl1pPr>
    </p:titleStyle>
    <p:bodyStyle>
      <a:lvl1pPr marL="386208" indent="-386208" algn="l" defTabSz="514944" rtl="0" eaLnBrk="1" latinLnBrk="0" hangingPunct="1">
        <a:spcBef>
          <a:spcPct val="20000"/>
        </a:spcBef>
        <a:buFont typeface="Arial"/>
        <a:buChar char="•"/>
        <a:defRPr sz="3600" kern="1200">
          <a:solidFill>
            <a:schemeClr val="tx1"/>
          </a:solidFill>
          <a:latin typeface="+mn-lt"/>
          <a:ea typeface="+mn-ea"/>
          <a:cs typeface="+mn-cs"/>
        </a:defRPr>
      </a:lvl1pPr>
      <a:lvl2pPr marL="836785" indent="-321840" algn="l" defTabSz="514944" rtl="0" eaLnBrk="1" latinLnBrk="0" hangingPunct="1">
        <a:spcBef>
          <a:spcPct val="20000"/>
        </a:spcBef>
        <a:buFont typeface="Arial"/>
        <a:buChar char="–"/>
        <a:defRPr sz="3200" kern="1200">
          <a:solidFill>
            <a:schemeClr val="tx1"/>
          </a:solidFill>
          <a:latin typeface="+mn-lt"/>
          <a:ea typeface="+mn-ea"/>
          <a:cs typeface="+mn-cs"/>
        </a:defRPr>
      </a:lvl2pPr>
      <a:lvl3pPr marL="1287361" indent="-257472" algn="l" defTabSz="514944" rtl="0" eaLnBrk="1" latinLnBrk="0" hangingPunct="1">
        <a:spcBef>
          <a:spcPct val="20000"/>
        </a:spcBef>
        <a:buFont typeface="Arial"/>
        <a:buChar char="•"/>
        <a:defRPr sz="2700" kern="1200">
          <a:solidFill>
            <a:schemeClr val="tx1"/>
          </a:solidFill>
          <a:latin typeface="+mn-lt"/>
          <a:ea typeface="+mn-ea"/>
          <a:cs typeface="+mn-cs"/>
        </a:defRPr>
      </a:lvl3pPr>
      <a:lvl4pPr marL="1802305" indent="-257472" algn="l" defTabSz="514944" rtl="0" eaLnBrk="1" latinLnBrk="0" hangingPunct="1">
        <a:spcBef>
          <a:spcPct val="20000"/>
        </a:spcBef>
        <a:buFont typeface="Arial"/>
        <a:buChar char="–"/>
        <a:defRPr sz="2300" kern="1200">
          <a:solidFill>
            <a:schemeClr val="tx1"/>
          </a:solidFill>
          <a:latin typeface="+mn-lt"/>
          <a:ea typeface="+mn-ea"/>
          <a:cs typeface="+mn-cs"/>
        </a:defRPr>
      </a:lvl4pPr>
      <a:lvl5pPr marL="2317250" indent="-257472" algn="l" defTabSz="514944" rtl="0" eaLnBrk="1" latinLnBrk="0" hangingPunct="1">
        <a:spcBef>
          <a:spcPct val="20000"/>
        </a:spcBef>
        <a:buFont typeface="Arial"/>
        <a:buChar char="»"/>
        <a:defRPr sz="2300" kern="1200">
          <a:solidFill>
            <a:schemeClr val="tx1"/>
          </a:solidFill>
          <a:latin typeface="+mn-lt"/>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4944" rtl="0" eaLnBrk="1" latinLnBrk="0" hangingPunct="1">
        <a:defRPr sz="2000" kern="1200">
          <a:solidFill>
            <a:schemeClr val="tx1"/>
          </a:solidFill>
          <a:latin typeface="+mn-lt"/>
          <a:ea typeface="+mn-ea"/>
          <a:cs typeface="+mn-cs"/>
        </a:defRPr>
      </a:lvl1pPr>
      <a:lvl2pPr marL="514944" algn="l" defTabSz="514944" rtl="0" eaLnBrk="1" latinLnBrk="0" hangingPunct="1">
        <a:defRPr sz="2000" kern="1200">
          <a:solidFill>
            <a:schemeClr val="tx1"/>
          </a:solidFill>
          <a:latin typeface="+mn-lt"/>
          <a:ea typeface="+mn-ea"/>
          <a:cs typeface="+mn-cs"/>
        </a:defRPr>
      </a:lvl2pPr>
      <a:lvl3pPr marL="1029889" algn="l" defTabSz="514944" rtl="0" eaLnBrk="1" latinLnBrk="0" hangingPunct="1">
        <a:defRPr sz="2000" kern="1200">
          <a:solidFill>
            <a:schemeClr val="tx1"/>
          </a:solidFill>
          <a:latin typeface="+mn-lt"/>
          <a:ea typeface="+mn-ea"/>
          <a:cs typeface="+mn-cs"/>
        </a:defRPr>
      </a:lvl3pPr>
      <a:lvl4pPr marL="1544833" algn="l" defTabSz="514944" rtl="0" eaLnBrk="1" latinLnBrk="0" hangingPunct="1">
        <a:defRPr sz="2000" kern="1200">
          <a:solidFill>
            <a:schemeClr val="tx1"/>
          </a:solidFill>
          <a:latin typeface="+mn-lt"/>
          <a:ea typeface="+mn-ea"/>
          <a:cs typeface="+mn-cs"/>
        </a:defRPr>
      </a:lvl4pPr>
      <a:lvl5pPr marL="2059777" algn="l" defTabSz="514944" rtl="0" eaLnBrk="1" latinLnBrk="0" hangingPunct="1">
        <a:defRPr sz="2000" kern="1200">
          <a:solidFill>
            <a:schemeClr val="tx1"/>
          </a:solidFill>
          <a:latin typeface="+mn-lt"/>
          <a:ea typeface="+mn-ea"/>
          <a:cs typeface="+mn-cs"/>
        </a:defRPr>
      </a:lvl5pPr>
      <a:lvl6pPr marL="2574722" algn="l" defTabSz="514944" rtl="0" eaLnBrk="1" latinLnBrk="0" hangingPunct="1">
        <a:defRPr sz="2000" kern="1200">
          <a:solidFill>
            <a:schemeClr val="tx1"/>
          </a:solidFill>
          <a:latin typeface="+mn-lt"/>
          <a:ea typeface="+mn-ea"/>
          <a:cs typeface="+mn-cs"/>
        </a:defRPr>
      </a:lvl6pPr>
      <a:lvl7pPr marL="3089666" algn="l" defTabSz="514944" rtl="0" eaLnBrk="1" latinLnBrk="0" hangingPunct="1">
        <a:defRPr sz="2000" kern="1200">
          <a:solidFill>
            <a:schemeClr val="tx1"/>
          </a:solidFill>
          <a:latin typeface="+mn-lt"/>
          <a:ea typeface="+mn-ea"/>
          <a:cs typeface="+mn-cs"/>
        </a:defRPr>
      </a:lvl7pPr>
      <a:lvl8pPr marL="3604611" algn="l" defTabSz="514944" rtl="0" eaLnBrk="1" latinLnBrk="0" hangingPunct="1">
        <a:defRPr sz="2000" kern="1200">
          <a:solidFill>
            <a:schemeClr val="tx1"/>
          </a:solidFill>
          <a:latin typeface="+mn-lt"/>
          <a:ea typeface="+mn-ea"/>
          <a:cs typeface="+mn-cs"/>
        </a:defRPr>
      </a:lvl8pPr>
      <a:lvl9pPr marL="4119555" algn="l" defTabSz="51494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5CA4B86-44FD-4158-948A-A06E87A91D2A}"/>
              </a:ext>
            </a:extLst>
          </p:cNvPr>
          <p:cNvPicPr>
            <a:picLocks noChangeAspect="1"/>
          </p:cNvPicPr>
          <p:nvPr/>
        </p:nvPicPr>
        <p:blipFill>
          <a:blip r:embed="rId2"/>
          <a:stretch>
            <a:fillRect/>
          </a:stretch>
        </p:blipFill>
        <p:spPr>
          <a:xfrm>
            <a:off x="26313433" y="26154882"/>
            <a:ext cx="6285175" cy="10020244"/>
          </a:xfrm>
          <a:prstGeom prst="rect">
            <a:avLst/>
          </a:prstGeom>
        </p:spPr>
      </p:pic>
      <p:sp>
        <p:nvSpPr>
          <p:cNvPr id="2" name="Picture Placeholder 1"/>
          <p:cNvSpPr>
            <a:spLocks noGrp="1"/>
          </p:cNvSpPr>
          <p:nvPr>
            <p:ph type="pic" sz="quarter" idx="21"/>
          </p:nvPr>
        </p:nvSpPr>
        <p:spPr/>
      </p:sp>
      <p:sp>
        <p:nvSpPr>
          <p:cNvPr id="4" name="Picture Placeholder 3"/>
          <p:cNvSpPr>
            <a:spLocks noGrp="1"/>
          </p:cNvSpPr>
          <p:nvPr>
            <p:ph type="pic" sz="quarter" idx="23"/>
          </p:nvPr>
        </p:nvSpPr>
        <p:spPr/>
      </p:sp>
      <p:sp>
        <p:nvSpPr>
          <p:cNvPr id="5" name="Picture Placeholder 4"/>
          <p:cNvSpPr>
            <a:spLocks noGrp="1"/>
          </p:cNvSpPr>
          <p:nvPr>
            <p:ph type="pic" sz="quarter" idx="24"/>
          </p:nvPr>
        </p:nvSpPr>
        <p:spPr/>
      </p:sp>
      <p:sp>
        <p:nvSpPr>
          <p:cNvPr id="6" name="Text Placeholder 5"/>
          <p:cNvSpPr>
            <a:spLocks noGrp="1"/>
          </p:cNvSpPr>
          <p:nvPr>
            <p:ph type="body" sz="quarter" idx="25"/>
          </p:nvPr>
        </p:nvSpPr>
        <p:spPr/>
        <p:txBody>
          <a:bodyPr/>
          <a:lstStyle/>
          <a:p>
            <a:r>
              <a:rPr lang="en-US" dirty="0"/>
              <a:t>Shrubland Restoration</a:t>
            </a:r>
          </a:p>
          <a:p>
            <a:r>
              <a:rPr lang="en-US" sz="6000" b="0" dirty="0"/>
              <a:t>By: Ruben Lopez, Remote Intern Supervised by Walter G. </a:t>
            </a:r>
            <a:r>
              <a:rPr lang="en-US" sz="6000" b="0" dirty="0" err="1"/>
              <a:t>Levernier</a:t>
            </a:r>
            <a:endParaRPr lang="en-US" sz="6000" b="0" dirty="0"/>
          </a:p>
          <a:p>
            <a:endParaRPr lang="en-US" dirty="0"/>
          </a:p>
          <a:p>
            <a:endParaRPr lang="en-US" dirty="0"/>
          </a:p>
        </p:txBody>
      </p:sp>
      <p:pic>
        <p:nvPicPr>
          <p:cNvPr id="35" name="Picture Placeholder 34">
            <a:extLst>
              <a:ext uri="{FF2B5EF4-FFF2-40B4-BE49-F238E27FC236}">
                <a16:creationId xmlns:a16="http://schemas.microsoft.com/office/drawing/2014/main" id="{99D814DE-F12D-4FCD-8FA2-501607B510C0}"/>
              </a:ext>
            </a:extLst>
          </p:cNvPr>
          <p:cNvPicPr>
            <a:picLocks noGrp="1" noChangeAspect="1"/>
          </p:cNvPicPr>
          <p:nvPr>
            <p:ph type="pic" sz="quarter" idx="34"/>
          </p:nvPr>
        </p:nvPicPr>
        <p:blipFill>
          <a:blip r:embed="rId3"/>
          <a:srcRect l="8689" r="8689"/>
          <a:stretch>
            <a:fillRect/>
          </a:stretch>
        </p:blipFill>
        <p:spPr>
          <a:xfrm>
            <a:off x="1176769" y="20935972"/>
            <a:ext cx="11201400" cy="6494626"/>
          </a:xfrm>
          <a:prstGeom prst="rect">
            <a:avLst/>
          </a:prstGeom>
        </p:spPr>
      </p:pic>
      <p:sp>
        <p:nvSpPr>
          <p:cNvPr id="8" name="Text Placeholder 7"/>
          <p:cNvSpPr>
            <a:spLocks noGrp="1"/>
          </p:cNvSpPr>
          <p:nvPr>
            <p:ph type="body" sz="quarter" idx="39"/>
          </p:nvPr>
        </p:nvSpPr>
        <p:spPr/>
        <p:txBody>
          <a:bodyPr/>
          <a:lstStyle/>
          <a:p>
            <a:r>
              <a:rPr lang="en-US" dirty="0"/>
              <a:t>Introduction</a:t>
            </a:r>
          </a:p>
        </p:txBody>
      </p:sp>
      <p:sp>
        <p:nvSpPr>
          <p:cNvPr id="9" name="Text Placeholder 8"/>
          <p:cNvSpPr>
            <a:spLocks noGrp="1"/>
          </p:cNvSpPr>
          <p:nvPr>
            <p:ph type="body" sz="quarter" idx="40"/>
          </p:nvPr>
        </p:nvSpPr>
        <p:spPr>
          <a:xfrm>
            <a:off x="1176768" y="8543018"/>
            <a:ext cx="11201400" cy="5497651"/>
          </a:xfrm>
        </p:spPr>
        <p:txBody>
          <a:bodyPr/>
          <a:lstStyle/>
          <a:p>
            <a:r>
              <a:rPr lang="en-US" dirty="0"/>
              <a:t>The shrubland at Fermilab is an area home to many species such as songbirds, insect and a variety of plant life. While it has its inhabitants many native songbirds are decreasing in population and this may be because the area is not suitable for these birds anymore. The three specific birds impacted the most are the yellow-breasted chat, bells vireo, and the willow flycatcher. The area is currently not offering a suitable habitat for these native birds for many reasons.</a:t>
            </a:r>
          </a:p>
        </p:txBody>
      </p:sp>
      <p:sp>
        <p:nvSpPr>
          <p:cNvPr id="10" name="Text Placeholder 9"/>
          <p:cNvSpPr>
            <a:spLocks noGrp="1"/>
          </p:cNvSpPr>
          <p:nvPr>
            <p:ph type="body" sz="quarter" idx="41"/>
          </p:nvPr>
        </p:nvSpPr>
        <p:spPr>
          <a:xfrm>
            <a:off x="1176769" y="29328717"/>
            <a:ext cx="11252450" cy="7299317"/>
          </a:xfrm>
        </p:spPr>
        <p:txBody>
          <a:bodyPr/>
          <a:lstStyle/>
          <a:p>
            <a:r>
              <a:rPr lang="en-US" b="1" dirty="0"/>
              <a:t>Goals</a:t>
            </a:r>
          </a:p>
          <a:p>
            <a:pPr marL="571500" indent="-571500">
              <a:buFontTx/>
              <a:buChar char="-"/>
            </a:pPr>
            <a:r>
              <a:rPr lang="en-US" dirty="0"/>
              <a:t>The picture above shows how crowded the shrubs are and why the area may not be suitable for the three birds.</a:t>
            </a:r>
          </a:p>
          <a:p>
            <a:pPr marL="571500" indent="-571500">
              <a:buFont typeface="Arial" panose="020B0604020202020204" pitchFamily="34" charset="0"/>
              <a:buChar char="•"/>
            </a:pPr>
            <a:r>
              <a:rPr lang="en-US" dirty="0"/>
              <a:t>The main goal, because of this, is to restore and create a sustainable habitat for these native songbirds. </a:t>
            </a:r>
          </a:p>
          <a:p>
            <a:pPr marL="571500" indent="-571500">
              <a:buFont typeface="Arial" panose="020B0604020202020204" pitchFamily="34" charset="0"/>
              <a:buChar char="•"/>
            </a:pPr>
            <a:r>
              <a:rPr lang="en-US" dirty="0"/>
              <a:t>A secondary goal would be to eliminate all trees from this area and reduce the number of non-native shrubs to less than 5% coverage.</a:t>
            </a:r>
          </a:p>
          <a:p>
            <a:endParaRPr lang="en-US" dirty="0"/>
          </a:p>
        </p:txBody>
      </p:sp>
      <p:sp>
        <p:nvSpPr>
          <p:cNvPr id="12" name="Picture Placeholder 11"/>
          <p:cNvSpPr>
            <a:spLocks noGrp="1"/>
          </p:cNvSpPr>
          <p:nvPr>
            <p:ph type="pic" sz="quarter" idx="46"/>
          </p:nvPr>
        </p:nvSpPr>
        <p:spPr/>
      </p:sp>
      <p:sp>
        <p:nvSpPr>
          <p:cNvPr id="13" name="Text Placeholder 12"/>
          <p:cNvSpPr>
            <a:spLocks noGrp="1"/>
          </p:cNvSpPr>
          <p:nvPr>
            <p:ph type="body" sz="quarter" idx="50"/>
          </p:nvPr>
        </p:nvSpPr>
        <p:spPr>
          <a:xfrm>
            <a:off x="13398500" y="13988511"/>
            <a:ext cx="11201399" cy="9021146"/>
          </a:xfrm>
        </p:spPr>
        <p:txBody>
          <a:bodyPr/>
          <a:lstStyle/>
          <a:p>
            <a:pPr marL="571500" indent="-5715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While changes will be made slowly, the</a:t>
            </a:r>
          </a:p>
          <a:p>
            <a:r>
              <a:rPr lang="en-US" sz="4400" dirty="0">
                <a:latin typeface="Times New Roman" panose="02020603050405020304" pitchFamily="18" charset="0"/>
                <a:cs typeface="Times New Roman" panose="02020603050405020304" pitchFamily="18" charset="0"/>
              </a:rPr>
              <a:t>replacement of non-native shrubs with native ones will be a key factor in creating and restoring a habitat for native birds. This will happen around spring before birds migrate to this site and after the vegetation is either burned or mowed. This will allow workers to walk through with tools to cut down or spray (with oil or water-based herbicides) trees, old shrubs with dead branches towards the ground and non-native shrubs. Removing the older shrubs is also necessary because these native songbirds prefer to nest lower to the ground and the shrubs with lower dead branches would not be suitable. Planting new shrubs allow the workers to control the distance between shrubs (which should be about15m to 20 m in half of the site and in the other half 10m to 15m).</a:t>
            </a:r>
          </a:p>
        </p:txBody>
      </p:sp>
      <p:sp>
        <p:nvSpPr>
          <p:cNvPr id="14" name="Text Placeholder 13"/>
          <p:cNvSpPr>
            <a:spLocks noGrp="1"/>
          </p:cNvSpPr>
          <p:nvPr>
            <p:ph type="body" sz="quarter" idx="49"/>
          </p:nvPr>
        </p:nvSpPr>
        <p:spPr/>
        <p:txBody>
          <a:bodyPr lIns="0"/>
          <a:lstStyle/>
          <a:p>
            <a:r>
              <a:rPr lang="en-US" dirty="0"/>
              <a:t>Prescribed fires will eliminate the build up of wildflowers and tall grasses between shrubs from previous years. This will be done around Fall or early spring. Fires should also be done when the proper conditions are met (as in temperature, humidity, wind etc.).</a:t>
            </a:r>
          </a:p>
        </p:txBody>
      </p:sp>
      <p:sp>
        <p:nvSpPr>
          <p:cNvPr id="15" name="Text Placeholder 14"/>
          <p:cNvSpPr>
            <a:spLocks noGrp="1"/>
          </p:cNvSpPr>
          <p:nvPr>
            <p:ph type="body" sz="quarter" idx="35"/>
          </p:nvPr>
        </p:nvSpPr>
        <p:spPr>
          <a:xfrm>
            <a:off x="1016735" y="27522936"/>
            <a:ext cx="11252451" cy="1406759"/>
          </a:xfrm>
        </p:spPr>
        <p:txBody>
          <a:bodyPr lIns="0"/>
          <a:lstStyle/>
          <a:p>
            <a:r>
              <a:rPr lang="en-US" dirty="0"/>
              <a:t>The picture above (on top) shows an aerial view of the sparrow hedge at Fermilab.</a:t>
            </a:r>
          </a:p>
          <a:p>
            <a:r>
              <a:rPr lang="en-US" dirty="0"/>
              <a:t>The picture below it shows how the shrubland looks when walking through it. </a:t>
            </a:r>
          </a:p>
        </p:txBody>
      </p:sp>
      <p:sp>
        <p:nvSpPr>
          <p:cNvPr id="16" name="Text Placeholder 15"/>
          <p:cNvSpPr>
            <a:spLocks noGrp="1"/>
          </p:cNvSpPr>
          <p:nvPr>
            <p:ph type="body" sz="quarter" idx="47"/>
          </p:nvPr>
        </p:nvSpPr>
        <p:spPr>
          <a:xfrm>
            <a:off x="13639316" y="12001791"/>
            <a:ext cx="11201400" cy="2474130"/>
          </a:xfrm>
        </p:spPr>
        <p:txBody>
          <a:bodyPr lIns="0"/>
          <a:lstStyle/>
          <a:p>
            <a:r>
              <a:rPr lang="en-US" dirty="0" err="1"/>
              <a:t>Wlidplum</a:t>
            </a:r>
            <a:r>
              <a:rPr lang="en-US" dirty="0"/>
              <a:t> is a native shrub that offers fruit and a great habitat for the songbirds. This is very effective because the fruit attracts insects, and this provides the diet birds desire.</a:t>
            </a:r>
          </a:p>
        </p:txBody>
      </p:sp>
      <p:sp>
        <p:nvSpPr>
          <p:cNvPr id="17" name="Picture Placeholder 16"/>
          <p:cNvSpPr>
            <a:spLocks noGrp="1"/>
          </p:cNvSpPr>
          <p:nvPr>
            <p:ph type="pic" sz="quarter" idx="53"/>
          </p:nvPr>
        </p:nvSpPr>
        <p:spPr>
          <a:xfrm>
            <a:off x="13797514" y="6854260"/>
            <a:ext cx="9570485" cy="5134540"/>
          </a:xfrm>
        </p:spPr>
      </p:sp>
      <p:sp>
        <p:nvSpPr>
          <p:cNvPr id="18" name="Text Placeholder 17"/>
          <p:cNvSpPr>
            <a:spLocks noGrp="1"/>
          </p:cNvSpPr>
          <p:nvPr>
            <p:ph type="body" sz="quarter" idx="54"/>
          </p:nvPr>
        </p:nvSpPr>
        <p:spPr>
          <a:xfrm>
            <a:off x="26313432" y="14248122"/>
            <a:ext cx="11201400" cy="2474130"/>
          </a:xfrm>
        </p:spPr>
        <p:txBody>
          <a:bodyPr lIns="0"/>
          <a:lstStyle/>
          <a:p>
            <a:r>
              <a:rPr lang="en-US" dirty="0"/>
              <a:t>Prescribed mowing is another way to control and manage the vegetation between shrubs. This; however, will be more frequent than the prescribed fires. It should be done every three weeks to prevent overgrowth. This will allow the requirements of a healthy shrubland to be met.</a:t>
            </a:r>
          </a:p>
        </p:txBody>
      </p:sp>
      <p:sp>
        <p:nvSpPr>
          <p:cNvPr id="19" name="Text Placeholder 18"/>
          <p:cNvSpPr>
            <a:spLocks noGrp="1"/>
          </p:cNvSpPr>
          <p:nvPr>
            <p:ph type="body" sz="quarter" idx="55"/>
          </p:nvPr>
        </p:nvSpPr>
        <p:spPr>
          <a:xfrm>
            <a:off x="26313433" y="17824751"/>
            <a:ext cx="11201400" cy="1706068"/>
          </a:xfrm>
        </p:spPr>
        <p:txBody>
          <a:bodyPr/>
          <a:lstStyle/>
          <a:p>
            <a:r>
              <a:rPr lang="en-US" dirty="0"/>
              <a:t>Longevity</a:t>
            </a:r>
          </a:p>
        </p:txBody>
      </p:sp>
      <p:sp>
        <p:nvSpPr>
          <p:cNvPr id="20" name="Text Placeholder 19"/>
          <p:cNvSpPr>
            <a:spLocks noGrp="1"/>
          </p:cNvSpPr>
          <p:nvPr>
            <p:ph type="body" sz="quarter" idx="56"/>
          </p:nvPr>
        </p:nvSpPr>
        <p:spPr>
          <a:xfrm>
            <a:off x="26313433" y="19530819"/>
            <a:ext cx="11201400" cy="5934465"/>
          </a:xfrm>
        </p:spPr>
        <p:txBody>
          <a:bodyPr/>
          <a:lstStyle/>
          <a:p>
            <a:r>
              <a:rPr lang="en-US" dirty="0"/>
              <a:t>Restoring the area will be done once there is sufficient funding so that the goal can be met. Once the restoration begins the length of restoring the site will be </a:t>
            </a:r>
            <a:r>
              <a:rPr lang="en-US"/>
              <a:t>about 15-20years</a:t>
            </a:r>
            <a:r>
              <a:rPr lang="en-US" dirty="0"/>
              <a:t>. This does not guarantee the rise of population of the native songbirds, but it will overall restore and create a healthy habitat for many species.</a:t>
            </a:r>
          </a:p>
        </p:txBody>
      </p:sp>
      <p:pic>
        <p:nvPicPr>
          <p:cNvPr id="29" name="Picture Placeholder 28">
            <a:extLst>
              <a:ext uri="{FF2B5EF4-FFF2-40B4-BE49-F238E27FC236}">
                <a16:creationId xmlns:a16="http://schemas.microsoft.com/office/drawing/2014/main" id="{5365D288-72DF-4BBA-8B9A-271019B35903}"/>
              </a:ext>
            </a:extLst>
          </p:cNvPr>
          <p:cNvPicPr>
            <a:picLocks noGrp="1" noChangeAspect="1"/>
          </p:cNvPicPr>
          <p:nvPr>
            <p:ph type="pic" sz="quarter" idx="57"/>
          </p:nvPr>
        </p:nvPicPr>
        <p:blipFill>
          <a:blip r:embed="rId4"/>
          <a:srcRect l="1796" r="1796"/>
          <a:stretch>
            <a:fillRect/>
          </a:stretch>
        </p:blipFill>
        <p:spPr>
          <a:xfrm>
            <a:off x="30572138" y="26154882"/>
            <a:ext cx="6285175" cy="5780663"/>
          </a:xfrm>
          <a:prstGeom prst="rect">
            <a:avLst/>
          </a:prstGeom>
        </p:spPr>
      </p:pic>
      <p:sp>
        <p:nvSpPr>
          <p:cNvPr id="22" name="Text Placeholder 21"/>
          <p:cNvSpPr>
            <a:spLocks noGrp="1"/>
          </p:cNvSpPr>
          <p:nvPr>
            <p:ph type="body" sz="quarter" idx="58"/>
          </p:nvPr>
        </p:nvSpPr>
        <p:spPr/>
        <p:txBody>
          <a:bodyPr lIns="0"/>
          <a:lstStyle/>
          <a:p>
            <a:r>
              <a:rPr lang="en-US" dirty="0"/>
              <a:t>The yellow breasted chat (left) </a:t>
            </a:r>
          </a:p>
          <a:p>
            <a:r>
              <a:rPr lang="en-US" dirty="0"/>
              <a:t>Bells vireo (top right)</a:t>
            </a:r>
          </a:p>
          <a:p>
            <a:r>
              <a:rPr lang="en-US" dirty="0"/>
              <a:t>Willow flycatcher (bottom right)</a:t>
            </a:r>
          </a:p>
        </p:txBody>
      </p:sp>
      <p:cxnSp>
        <p:nvCxnSpPr>
          <p:cNvPr id="23" name="Straight Connector 22"/>
          <p:cNvCxnSpPr/>
          <p:nvPr/>
        </p:nvCxnSpPr>
        <p:spPr>
          <a:xfrm>
            <a:off x="1067786" y="36720372"/>
            <a:ext cx="11201400" cy="0"/>
          </a:xfrm>
          <a:prstGeom prst="line">
            <a:avLst/>
          </a:prstGeom>
          <a:ln w="76200" cmpd="sng">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34DB78B0-1058-4975-8053-60342C9C6F06}"/>
              </a:ext>
            </a:extLst>
          </p:cNvPr>
          <p:cNvPicPr>
            <a:picLocks noChangeAspect="1"/>
          </p:cNvPicPr>
          <p:nvPr/>
        </p:nvPicPr>
        <p:blipFill>
          <a:blip r:embed="rId5"/>
          <a:stretch>
            <a:fillRect/>
          </a:stretch>
        </p:blipFill>
        <p:spPr>
          <a:xfrm>
            <a:off x="1176770" y="15206197"/>
            <a:ext cx="11252449" cy="5729775"/>
          </a:xfrm>
          <a:prstGeom prst="rect">
            <a:avLst/>
          </a:prstGeom>
        </p:spPr>
      </p:pic>
      <p:pic>
        <p:nvPicPr>
          <p:cNvPr id="25" name="Picture 24">
            <a:extLst>
              <a:ext uri="{FF2B5EF4-FFF2-40B4-BE49-F238E27FC236}">
                <a16:creationId xmlns:a16="http://schemas.microsoft.com/office/drawing/2014/main" id="{AB2C87BA-7CF1-4F0E-9942-0E105E9EAE2D}"/>
              </a:ext>
            </a:extLst>
          </p:cNvPr>
          <p:cNvPicPr>
            <a:picLocks noChangeAspect="1"/>
          </p:cNvPicPr>
          <p:nvPr/>
        </p:nvPicPr>
        <p:blipFill>
          <a:blip r:embed="rId6"/>
          <a:stretch>
            <a:fillRect/>
          </a:stretch>
        </p:blipFill>
        <p:spPr>
          <a:xfrm>
            <a:off x="13797515" y="6841269"/>
            <a:ext cx="9570485" cy="5147531"/>
          </a:xfrm>
          <a:prstGeom prst="rect">
            <a:avLst/>
          </a:prstGeom>
        </p:spPr>
      </p:pic>
      <p:pic>
        <p:nvPicPr>
          <p:cNvPr id="27" name="Picture 26">
            <a:extLst>
              <a:ext uri="{FF2B5EF4-FFF2-40B4-BE49-F238E27FC236}">
                <a16:creationId xmlns:a16="http://schemas.microsoft.com/office/drawing/2014/main" id="{9550EEFF-09B0-4EB7-8A08-AD832E1D470A}"/>
              </a:ext>
            </a:extLst>
          </p:cNvPr>
          <p:cNvPicPr>
            <a:picLocks noChangeAspect="1"/>
          </p:cNvPicPr>
          <p:nvPr/>
        </p:nvPicPr>
        <p:blipFill>
          <a:blip r:embed="rId7"/>
          <a:stretch>
            <a:fillRect/>
          </a:stretch>
        </p:blipFill>
        <p:spPr>
          <a:xfrm>
            <a:off x="26313434" y="6879935"/>
            <a:ext cx="11201398" cy="7251485"/>
          </a:xfrm>
          <a:prstGeom prst="rect">
            <a:avLst/>
          </a:prstGeom>
        </p:spPr>
      </p:pic>
      <p:pic>
        <p:nvPicPr>
          <p:cNvPr id="30" name="Picture 29">
            <a:extLst>
              <a:ext uri="{FF2B5EF4-FFF2-40B4-BE49-F238E27FC236}">
                <a16:creationId xmlns:a16="http://schemas.microsoft.com/office/drawing/2014/main" id="{49D661A7-80BF-48A6-A597-B4C931937E34}"/>
              </a:ext>
            </a:extLst>
          </p:cNvPr>
          <p:cNvPicPr>
            <a:picLocks noChangeAspect="1"/>
          </p:cNvPicPr>
          <p:nvPr/>
        </p:nvPicPr>
        <p:blipFill>
          <a:blip r:embed="rId8"/>
          <a:stretch>
            <a:fillRect/>
          </a:stretch>
        </p:blipFill>
        <p:spPr>
          <a:xfrm>
            <a:off x="32598608" y="31089382"/>
            <a:ext cx="4258705" cy="5085744"/>
          </a:xfrm>
          <a:prstGeom prst="rect">
            <a:avLst/>
          </a:prstGeom>
        </p:spPr>
      </p:pic>
      <p:pic>
        <p:nvPicPr>
          <p:cNvPr id="34" name="Picture Placeholder 33">
            <a:extLst>
              <a:ext uri="{FF2B5EF4-FFF2-40B4-BE49-F238E27FC236}">
                <a16:creationId xmlns:a16="http://schemas.microsoft.com/office/drawing/2014/main" id="{3F1C7F5F-0DFC-45FB-953C-2BFA502D20FA}"/>
              </a:ext>
            </a:extLst>
          </p:cNvPr>
          <p:cNvPicPr>
            <a:picLocks noGrp="1" noChangeAspect="1"/>
          </p:cNvPicPr>
          <p:nvPr>
            <p:ph type="pic" sz="quarter" idx="44"/>
          </p:nvPr>
        </p:nvPicPr>
        <p:blipFill>
          <a:blip r:embed="rId9"/>
          <a:srcRect l="9223" r="9223"/>
          <a:stretch>
            <a:fillRect/>
          </a:stretch>
        </p:blipFill>
        <p:spPr>
          <a:prstGeom prst="rect">
            <a:avLst/>
          </a:prstGeom>
        </p:spPr>
      </p:pic>
      <p:pic>
        <p:nvPicPr>
          <p:cNvPr id="36" name="Picture 35">
            <a:extLst>
              <a:ext uri="{FF2B5EF4-FFF2-40B4-BE49-F238E27FC236}">
                <a16:creationId xmlns:a16="http://schemas.microsoft.com/office/drawing/2014/main" id="{F4452584-4A99-4A23-94DE-27B47D78D772}"/>
              </a:ext>
            </a:extLst>
          </p:cNvPr>
          <p:cNvPicPr>
            <a:picLocks noChangeAspect="1"/>
          </p:cNvPicPr>
          <p:nvPr/>
        </p:nvPicPr>
        <p:blipFill>
          <a:blip r:embed="rId10"/>
          <a:stretch>
            <a:fillRect/>
          </a:stretch>
        </p:blipFill>
        <p:spPr>
          <a:xfrm>
            <a:off x="1225897" y="37449977"/>
            <a:ext cx="2981325" cy="1772474"/>
          </a:xfrm>
          <a:prstGeom prst="rect">
            <a:avLst/>
          </a:prstGeom>
        </p:spPr>
      </p:pic>
      <p:pic>
        <p:nvPicPr>
          <p:cNvPr id="37" name="Picture 36">
            <a:extLst>
              <a:ext uri="{FF2B5EF4-FFF2-40B4-BE49-F238E27FC236}">
                <a16:creationId xmlns:a16="http://schemas.microsoft.com/office/drawing/2014/main" id="{358C729C-BA69-4B35-9D32-073E5D53C77E}"/>
              </a:ext>
            </a:extLst>
          </p:cNvPr>
          <p:cNvPicPr>
            <a:picLocks noChangeAspect="1"/>
          </p:cNvPicPr>
          <p:nvPr/>
        </p:nvPicPr>
        <p:blipFill>
          <a:blip r:embed="rId11"/>
          <a:stretch>
            <a:fillRect/>
          </a:stretch>
        </p:blipFill>
        <p:spPr>
          <a:xfrm>
            <a:off x="4512388" y="37438030"/>
            <a:ext cx="4067175" cy="1784421"/>
          </a:xfrm>
          <a:prstGeom prst="rect">
            <a:avLst/>
          </a:prstGeom>
        </p:spPr>
      </p:pic>
      <p:sp>
        <p:nvSpPr>
          <p:cNvPr id="40" name="Picture Placeholder 39">
            <a:extLst>
              <a:ext uri="{FF2B5EF4-FFF2-40B4-BE49-F238E27FC236}">
                <a16:creationId xmlns:a16="http://schemas.microsoft.com/office/drawing/2014/main" id="{1A6D4530-E920-49ED-AD5A-7F4715493557}"/>
              </a:ext>
            </a:extLst>
          </p:cNvPr>
          <p:cNvSpPr>
            <a:spLocks noGrp="1"/>
          </p:cNvSpPr>
          <p:nvPr>
            <p:ph type="pic" sz="quarter" idx="22"/>
          </p:nvPr>
        </p:nvSpPr>
        <p:spPr/>
      </p:sp>
      <p:pic>
        <p:nvPicPr>
          <p:cNvPr id="43" name="Picture 42">
            <a:extLst>
              <a:ext uri="{FF2B5EF4-FFF2-40B4-BE49-F238E27FC236}">
                <a16:creationId xmlns:a16="http://schemas.microsoft.com/office/drawing/2014/main" id="{851F6651-1EAF-4025-9F27-73B64AE40083}"/>
              </a:ext>
            </a:extLst>
          </p:cNvPr>
          <p:cNvPicPr>
            <a:picLocks noChangeAspect="1"/>
          </p:cNvPicPr>
          <p:nvPr/>
        </p:nvPicPr>
        <p:blipFill>
          <a:blip r:embed="rId12"/>
          <a:stretch>
            <a:fillRect/>
          </a:stretch>
        </p:blipFill>
        <p:spPr>
          <a:xfrm>
            <a:off x="9088688" y="37426077"/>
            <a:ext cx="3371850" cy="1796374"/>
          </a:xfrm>
          <a:prstGeom prst="rect">
            <a:avLst/>
          </a:prstGeom>
        </p:spPr>
      </p:pic>
    </p:spTree>
    <p:extLst>
      <p:ext uri="{BB962C8B-B14F-4D97-AF65-F5344CB8AC3E}">
        <p14:creationId xmlns:p14="http://schemas.microsoft.com/office/powerpoint/2010/main" val="1327714254"/>
      </p:ext>
    </p:extLst>
  </p:cSld>
  <p:clrMapOvr>
    <a:masterClrMapping/>
  </p:clrMapOvr>
</p:sld>
</file>

<file path=ppt/theme/theme1.xml><?xml version="1.0" encoding="utf-8"?>
<a:theme xmlns:a="http://schemas.openxmlformats.org/drawingml/2006/main" name="42x48_ScientistPoster_092315_Vertic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FNAL_Scientific_Poster_42x48_VERT_100716 (1)</Template>
  <TotalTime>1771</TotalTime>
  <Words>570</Words>
  <Application>Microsoft Office PowerPoint</Application>
  <PresentationFormat>Custom</PresentationFormat>
  <Paragraphs>20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Helvetica</vt:lpstr>
      <vt:lpstr>Lucida Grande</vt:lpstr>
      <vt:lpstr>Times New Roman</vt:lpstr>
      <vt:lpstr>42x48_ScientistPoster_092315_Vertical</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ruben.lopez.11231999@gmail.com</dc:creator>
  <cp:lastModifiedBy>ruben.lopez.11231999@gmail.com</cp:lastModifiedBy>
  <cp:revision>18</cp:revision>
  <dcterms:created xsi:type="dcterms:W3CDTF">2020-07-30T18:29:56Z</dcterms:created>
  <dcterms:modified xsi:type="dcterms:W3CDTF">2020-08-05T05:34:11Z</dcterms:modified>
</cp:coreProperties>
</file>