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23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t>5/22/11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t>5/22/11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t>5/22/11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t>5/22/11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t>5/22/11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t>5/22/11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t>5/22/11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t>5/22/11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t>5/22/11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t>5/22/11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t>5/22/11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FC6FA-8B06-4BDF-98FF-194D1AF871DB}" type="datetimeFigureOut">
              <a:rPr lang="en-US" smtClean="0"/>
              <a:t>5/22/11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D1994-8196-4F4E-B0A2-7B293DFAFE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MTA Beam Line Commissioning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05/23/2011 Update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Added Temporary SWIC Immediately Upstream of Experiment’s Collimator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575050" y="1131562"/>
            <a:ext cx="5111750" cy="41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New SWIC (S8) is read out using cables from MW5 and MW6 – chose to do this instead of pulling new cables.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Horizontal plane is read out through MW5;  vertical plane is read out through MW6.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MW7 is approximately 20 feet upstream of S8.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H- beam is stripped as it passes through vacuum window, leaving a positive beam.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Able to steer beam using final bend.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Added Two Correctors to Aid Steering</a:t>
            </a:r>
            <a:endParaRPr lang="en-US" sz="2000" b="1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371600" y="914400"/>
          <a:ext cx="5865157" cy="4532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Acrobat Document" r:id="rId3" imgW="7543607" imgH="5829107" progId="AcroExch.Document.7">
                  <p:embed/>
                </p:oleObj>
              </mc:Choice>
              <mc:Fallback>
                <p:oleObj name="Acrobat Document" r:id="rId3" imgW="7543607" imgH="5829107" progId="AcroExch.Document.7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914400"/>
                        <a:ext cx="5865157" cy="45321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9200" y="1066800"/>
            <a:ext cx="293772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Added second Booster corrector</a:t>
            </a:r>
            <a:br>
              <a:rPr lang="en-US" sz="1600" dirty="0" smtClean="0"/>
            </a:br>
            <a:r>
              <a:rPr lang="en-US" sz="1600" dirty="0" smtClean="0"/>
              <a:t>to form dog-leg.  This allows one </a:t>
            </a:r>
            <a:br>
              <a:rPr lang="en-US" sz="1600" dirty="0" smtClean="0"/>
            </a:br>
            <a:r>
              <a:rPr lang="en-US" sz="1600" dirty="0" smtClean="0"/>
              <a:t>to set position and angle on final</a:t>
            </a:r>
            <a:br>
              <a:rPr lang="en-US" sz="1600" dirty="0" smtClean="0"/>
            </a:br>
            <a:r>
              <a:rPr lang="en-US" sz="1600" dirty="0" smtClean="0"/>
              <a:t>focusing triplet.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9200" y="4191000"/>
            <a:ext cx="2810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Added additional dipole.  Initial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single dipole was inadequate to</a:t>
            </a:r>
            <a:br>
              <a:rPr lang="en-US" sz="1600" dirty="0" smtClean="0"/>
            </a:br>
            <a:r>
              <a:rPr lang="en-US" sz="1600" dirty="0" smtClean="0"/>
              <a:t>achieve 1.6 deg bend.</a:t>
            </a:r>
          </a:p>
        </p:txBody>
      </p:sp>
      <p:cxnSp>
        <p:nvCxnSpPr>
          <p:cNvPr id="8" name="Straight Arrow Connector 7"/>
          <p:cNvCxnSpPr>
            <a:stCxn id="5" idx="2"/>
          </p:cNvCxnSpPr>
          <p:nvPr/>
        </p:nvCxnSpPr>
        <p:spPr>
          <a:xfrm rot="16200000" flipH="1">
            <a:off x="2606542" y="2225539"/>
            <a:ext cx="751581" cy="588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5753100" y="36195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486400" y="1676400"/>
            <a:ext cx="6463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MW7</a:t>
            </a:r>
            <a:endParaRPr lang="en-US" sz="1600" dirty="0"/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 rot="16200000" flipH="1">
            <a:off x="5512460" y="2312060"/>
            <a:ext cx="804446" cy="210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81800" y="2209800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S8</a:t>
            </a:r>
            <a:endParaRPr lang="en-US" sz="1600" dirty="0"/>
          </a:p>
        </p:txBody>
      </p:sp>
      <p:cxnSp>
        <p:nvCxnSpPr>
          <p:cNvPr id="16" name="Straight Arrow Connector 15"/>
          <p:cNvCxnSpPr>
            <a:stCxn id="14" idx="3"/>
          </p:cNvCxnSpPr>
          <p:nvPr/>
        </p:nvCxnSpPr>
        <p:spPr>
          <a:xfrm>
            <a:off x="7165238" y="2379077"/>
            <a:ext cx="911962" cy="3641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110</Words>
  <Application>Microsoft Macintosh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Acrobat Document</vt:lpstr>
      <vt:lpstr>MTA Beam Line Commissioning</vt:lpstr>
      <vt:lpstr>Added Temporary SWIC Immediately Upstream of Experiment’s Collimator</vt:lpstr>
      <vt:lpstr>Added Two Correctors to Aid Steering</vt:lpstr>
    </vt:vector>
  </TitlesOfParts>
  <Company>Fermilab | Accelerator Division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MTA Beam Line Commissioning</dc:title>
  <dc:creator>kobilarcik</dc:creator>
  <cp:lastModifiedBy>Craig Moore</cp:lastModifiedBy>
  <cp:revision>7</cp:revision>
  <dcterms:created xsi:type="dcterms:W3CDTF">2011-05-20T20:31:17Z</dcterms:created>
  <dcterms:modified xsi:type="dcterms:W3CDTF">2011-05-22T22:05:06Z</dcterms:modified>
</cp:coreProperties>
</file>