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89" r:id="rId4"/>
    <p:sldId id="273" r:id="rId5"/>
    <p:sldId id="275" r:id="rId6"/>
    <p:sldId id="259" r:id="rId7"/>
    <p:sldId id="260" r:id="rId8"/>
    <p:sldId id="262" r:id="rId9"/>
    <p:sldId id="302" r:id="rId10"/>
    <p:sldId id="325" r:id="rId11"/>
    <p:sldId id="297" r:id="rId12"/>
    <p:sldId id="278" r:id="rId13"/>
    <p:sldId id="308" r:id="rId14"/>
    <p:sldId id="294" r:id="rId15"/>
    <p:sldId id="296" r:id="rId16"/>
    <p:sldId id="318" r:id="rId17"/>
    <p:sldId id="315" r:id="rId18"/>
    <p:sldId id="319" r:id="rId19"/>
    <p:sldId id="298" r:id="rId20"/>
    <p:sldId id="263" r:id="rId21"/>
    <p:sldId id="317" r:id="rId22"/>
    <p:sldId id="265" r:id="rId23"/>
    <p:sldId id="266" r:id="rId24"/>
    <p:sldId id="290" r:id="rId25"/>
    <p:sldId id="270" r:id="rId26"/>
    <p:sldId id="301" r:id="rId27"/>
    <p:sldId id="282" r:id="rId28"/>
    <p:sldId id="283" r:id="rId29"/>
    <p:sldId id="326" r:id="rId30"/>
    <p:sldId id="303" r:id="rId31"/>
    <p:sldId id="323" r:id="rId32"/>
    <p:sldId id="324" r:id="rId33"/>
    <p:sldId id="287" r:id="rId34"/>
    <p:sldId id="320" r:id="rId35"/>
    <p:sldId id="321" r:id="rId36"/>
    <p:sldId id="311" r:id="rId37"/>
    <p:sldId id="307" r:id="rId38"/>
    <p:sldId id="288" r:id="rId39"/>
    <p:sldId id="267" r:id="rId40"/>
    <p:sldId id="280" r:id="rId41"/>
    <p:sldId id="281" r:id="rId42"/>
    <p:sldId id="305" r:id="rId43"/>
    <p:sldId id="316" r:id="rId44"/>
    <p:sldId id="313" r:id="rId45"/>
    <p:sldId id="31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edm/back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-1.5707949999999999</c:v>
                </c:pt>
                <c:pt idx="1">
                  <c:v>-1.4922552499999999</c:v>
                </c:pt>
                <c:pt idx="2">
                  <c:v>-1.4137154999999999</c:v>
                </c:pt>
                <c:pt idx="3">
                  <c:v>-1.3351757499999999</c:v>
                </c:pt>
                <c:pt idx="4">
                  <c:v>-1.2566359999999999</c:v>
                </c:pt>
                <c:pt idx="5">
                  <c:v>-1.1780962499999998</c:v>
                </c:pt>
                <c:pt idx="6">
                  <c:v>-1.0995564999999998</c:v>
                </c:pt>
                <c:pt idx="7">
                  <c:v>-1.0210167499999998</c:v>
                </c:pt>
                <c:pt idx="8">
                  <c:v>-0.94247699999999979</c:v>
                </c:pt>
                <c:pt idx="9">
                  <c:v>-0.86393724999999977</c:v>
                </c:pt>
                <c:pt idx="10">
                  <c:v>-0.78539749999999975</c:v>
                </c:pt>
                <c:pt idx="11">
                  <c:v>-0.70685774999999973</c:v>
                </c:pt>
                <c:pt idx="12">
                  <c:v>-0.62831799999999971</c:v>
                </c:pt>
                <c:pt idx="13">
                  <c:v>-0.54977824999999969</c:v>
                </c:pt>
                <c:pt idx="14">
                  <c:v>-0.47123849999999967</c:v>
                </c:pt>
                <c:pt idx="15">
                  <c:v>-0.39269874999999965</c:v>
                </c:pt>
                <c:pt idx="16">
                  <c:v>-0.31415899999999963</c:v>
                </c:pt>
                <c:pt idx="17">
                  <c:v>-0.23561924999999961</c:v>
                </c:pt>
                <c:pt idx="18">
                  <c:v>-0.15707949999999959</c:v>
                </c:pt>
                <c:pt idx="19">
                  <c:v>-7.8539749999999589E-2</c:v>
                </c:pt>
                <c:pt idx="20">
                  <c:v>4.163336342344337E-16</c:v>
                </c:pt>
                <c:pt idx="21">
                  <c:v>7.8539750000000422E-2</c:v>
                </c:pt>
                <c:pt idx="22">
                  <c:v>0.15707950000000043</c:v>
                </c:pt>
                <c:pt idx="23">
                  <c:v>0.23561925000000045</c:v>
                </c:pt>
                <c:pt idx="24">
                  <c:v>0.31415900000000047</c:v>
                </c:pt>
                <c:pt idx="25">
                  <c:v>0.39269875000000048</c:v>
                </c:pt>
                <c:pt idx="26">
                  <c:v>0.4712385000000005</c:v>
                </c:pt>
                <c:pt idx="27">
                  <c:v>0.54977825000000047</c:v>
                </c:pt>
                <c:pt idx="28">
                  <c:v>0.62831800000000049</c:v>
                </c:pt>
                <c:pt idx="29">
                  <c:v>0.70685775000000051</c:v>
                </c:pt>
                <c:pt idx="30">
                  <c:v>0.78539750000000053</c:v>
                </c:pt>
                <c:pt idx="31">
                  <c:v>0.86393725000000055</c:v>
                </c:pt>
                <c:pt idx="32">
                  <c:v>0.94247700000000056</c:v>
                </c:pt>
                <c:pt idx="33">
                  <c:v>1.0210167500000005</c:v>
                </c:pt>
                <c:pt idx="34">
                  <c:v>1.0995565000000005</c:v>
                </c:pt>
                <c:pt idx="35">
                  <c:v>1.1780962500000005</c:v>
                </c:pt>
                <c:pt idx="36">
                  <c:v>1.2566360000000005</c:v>
                </c:pt>
                <c:pt idx="37">
                  <c:v>1.3351757500000005</c:v>
                </c:pt>
                <c:pt idx="38">
                  <c:v>1.4137155000000006</c:v>
                </c:pt>
                <c:pt idx="39">
                  <c:v>1.4922552500000006</c:v>
                </c:pt>
                <c:pt idx="40">
                  <c:v>1.5707950000000006</c:v>
                </c:pt>
                <c:pt idx="41">
                  <c:v>1.6493347500000006</c:v>
                </c:pt>
                <c:pt idx="42">
                  <c:v>1.7278745000000006</c:v>
                </c:pt>
                <c:pt idx="43">
                  <c:v>1.8064142500000007</c:v>
                </c:pt>
                <c:pt idx="44">
                  <c:v>1.8849540000000007</c:v>
                </c:pt>
                <c:pt idx="45">
                  <c:v>1.9634937500000007</c:v>
                </c:pt>
                <c:pt idx="46">
                  <c:v>2.0420335000000005</c:v>
                </c:pt>
                <c:pt idx="47">
                  <c:v>2.1205732500000005</c:v>
                </c:pt>
                <c:pt idx="48">
                  <c:v>2.1991130000000005</c:v>
                </c:pt>
                <c:pt idx="49">
                  <c:v>2.2776527500000006</c:v>
                </c:pt>
                <c:pt idx="50">
                  <c:v>2.3561925000000006</c:v>
                </c:pt>
                <c:pt idx="51">
                  <c:v>2.4347322500000006</c:v>
                </c:pt>
                <c:pt idx="52">
                  <c:v>2.5132720000000006</c:v>
                </c:pt>
                <c:pt idx="53">
                  <c:v>2.5918117500000006</c:v>
                </c:pt>
                <c:pt idx="54">
                  <c:v>2.6703515000000007</c:v>
                </c:pt>
                <c:pt idx="55">
                  <c:v>2.7488912500000007</c:v>
                </c:pt>
                <c:pt idx="56">
                  <c:v>2.8274310000000007</c:v>
                </c:pt>
                <c:pt idx="57">
                  <c:v>2.9059707500000007</c:v>
                </c:pt>
                <c:pt idx="58">
                  <c:v>2.9845105000000007</c:v>
                </c:pt>
                <c:pt idx="59">
                  <c:v>3.0630502500000008</c:v>
                </c:pt>
                <c:pt idx="60">
                  <c:v>3.1415900000000008</c:v>
                </c:pt>
                <c:pt idx="61">
                  <c:v>3.2201297500000008</c:v>
                </c:pt>
                <c:pt idx="62">
                  <c:v>3.2986695000000008</c:v>
                </c:pt>
                <c:pt idx="63">
                  <c:v>3.3772092500000008</c:v>
                </c:pt>
                <c:pt idx="64">
                  <c:v>3.4557490000000008</c:v>
                </c:pt>
                <c:pt idx="65">
                  <c:v>3.5342887500000009</c:v>
                </c:pt>
                <c:pt idx="66">
                  <c:v>3.6128285000000009</c:v>
                </c:pt>
                <c:pt idx="67">
                  <c:v>3.6913682500000009</c:v>
                </c:pt>
                <c:pt idx="68">
                  <c:v>3.7699080000000009</c:v>
                </c:pt>
                <c:pt idx="69">
                  <c:v>3.8484477500000009</c:v>
                </c:pt>
                <c:pt idx="70">
                  <c:v>3.926987500000001</c:v>
                </c:pt>
                <c:pt idx="71">
                  <c:v>4.005527250000001</c:v>
                </c:pt>
                <c:pt idx="72">
                  <c:v>4.084067000000001</c:v>
                </c:pt>
                <c:pt idx="73">
                  <c:v>4.162606750000001</c:v>
                </c:pt>
                <c:pt idx="74">
                  <c:v>4.241146500000001</c:v>
                </c:pt>
                <c:pt idx="75">
                  <c:v>4.3196862500000011</c:v>
                </c:pt>
              </c:numCache>
            </c:numRef>
          </c:xVal>
          <c:yVal>
            <c:numRef>
              <c:f>Sheet1!$B$2:$B$77</c:f>
              <c:numCache>
                <c:formatCode>General</c:formatCode>
                <c:ptCount val="76"/>
                <c:pt idx="0">
                  <c:v>1.326794896677558E-6</c:v>
                </c:pt>
                <c:pt idx="1">
                  <c:v>7.8460352297371902E-2</c:v>
                </c:pt>
                <c:pt idx="2">
                  <c:v>0.15643564445398422</c:v>
                </c:pt>
                <c:pt idx="3">
                  <c:v>0.23344646047088788</c:v>
                </c:pt>
                <c:pt idx="4">
                  <c:v>0.30901800386031925</c:v>
                </c:pt>
                <c:pt idx="5">
                  <c:v>0.38268435171388704</c:v>
                </c:pt>
                <c:pt idx="6">
                  <c:v>0.45399132726738756</c:v>
                </c:pt>
                <c:pt idx="7">
                  <c:v>0.52249930004685685</c:v>
                </c:pt>
                <c:pt idx="8">
                  <c:v>0.58778589633205869</c:v>
                </c:pt>
                <c:pt idx="9">
                  <c:v>0.64944860322652587</c:v>
                </c:pt>
                <c:pt idx="10">
                  <c:v>0.70710725027922638</c:v>
                </c:pt>
                <c:pt idx="11">
                  <c:v>0.76040635335785589</c:v>
                </c:pt>
                <c:pt idx="12">
                  <c:v>0.80901730632302293</c:v>
                </c:pt>
                <c:pt idx="13">
                  <c:v>0.85264040699095067</c:v>
                </c:pt>
                <c:pt idx="14">
                  <c:v>0.89100670489398093</c:v>
                </c:pt>
                <c:pt idx="15">
                  <c:v>0.92387965944684236</c:v>
                </c:pt>
                <c:pt idx="16">
                  <c:v>0.95105659829555445</c:v>
                </c:pt>
                <c:pt idx="17">
                  <c:v>0.97236996685777499</c:v>
                </c:pt>
                <c:pt idx="18">
                  <c:v>0.98768836135077409</c:v>
                </c:pt>
                <c:pt idx="19">
                  <c:v>0.99691733893808221</c:v>
                </c:pt>
                <c:pt idx="20">
                  <c:v>1</c:v>
                </c:pt>
                <c:pt idx="21">
                  <c:v>0.9969173389380821</c:v>
                </c:pt>
                <c:pt idx="22">
                  <c:v>0.98768836135077398</c:v>
                </c:pt>
                <c:pt idx="23">
                  <c:v>0.97236996685777488</c:v>
                </c:pt>
                <c:pt idx="24">
                  <c:v>0.95105659829555411</c:v>
                </c:pt>
                <c:pt idx="25">
                  <c:v>0.92387965944684203</c:v>
                </c:pt>
                <c:pt idx="26">
                  <c:v>0.89100670489398048</c:v>
                </c:pt>
                <c:pt idx="27">
                  <c:v>0.85264040699095023</c:v>
                </c:pt>
                <c:pt idx="28">
                  <c:v>0.80901730632302238</c:v>
                </c:pt>
                <c:pt idx="29">
                  <c:v>0.76040635335785534</c:v>
                </c:pt>
                <c:pt idx="30">
                  <c:v>0.70710725027922583</c:v>
                </c:pt>
                <c:pt idx="31">
                  <c:v>0.64944860322652531</c:v>
                </c:pt>
                <c:pt idx="32">
                  <c:v>0.58778589633205802</c:v>
                </c:pt>
                <c:pt idx="33">
                  <c:v>0.5224993000468563</c:v>
                </c:pt>
                <c:pt idx="34">
                  <c:v>0.45399132726738695</c:v>
                </c:pt>
                <c:pt idx="35">
                  <c:v>0.38268435171388643</c:v>
                </c:pt>
                <c:pt idx="36">
                  <c:v>0.30901800386031864</c:v>
                </c:pt>
                <c:pt idx="37">
                  <c:v>0.23344646047088724</c:v>
                </c:pt>
                <c:pt idx="38">
                  <c:v>0.15643564445398356</c:v>
                </c:pt>
                <c:pt idx="39">
                  <c:v>7.846035229737125E-2</c:v>
                </c:pt>
                <c:pt idx="40">
                  <c:v>1.3267948960114242E-6</c:v>
                </c:pt>
                <c:pt idx="41">
                  <c:v>-7.845770688769714E-2</c:v>
                </c:pt>
                <c:pt idx="42">
                  <c:v>-0.15643302353423016</c:v>
                </c:pt>
                <c:pt idx="43">
                  <c:v>-0.23344388019986911</c:v>
                </c:pt>
                <c:pt idx="44">
                  <c:v>-0.30901548014623775</c:v>
                </c:pt>
                <c:pt idx="45">
                  <c:v>-0.38268190011625308</c:v>
                </c:pt>
                <c:pt idx="46">
                  <c:v>-0.45398896290109003</c:v>
                </c:pt>
                <c:pt idx="47">
                  <c:v>-0.52249703748897591</c:v>
                </c:pt>
                <c:pt idx="48">
                  <c:v>-0.58778374953199231</c:v>
                </c:pt>
                <c:pt idx="49">
                  <c:v>-0.64944658541998812</c:v>
                </c:pt>
                <c:pt idx="50">
                  <c:v>-0.70710537390664463</c:v>
                </c:pt>
                <c:pt idx="51">
                  <c:v>-0.76040462998767133</c:v>
                </c:pt>
                <c:pt idx="52">
                  <c:v>-0.80901574658036801</c:v>
                </c:pt>
                <c:pt idx="53">
                  <c:v>-0.85263902049214124</c:v>
                </c:pt>
                <c:pt idx="54">
                  <c:v>-0.89100550018722879</c:v>
                </c:pt>
                <c:pt idx="55">
                  <c:v>-0.92387864395955277</c:v>
                </c:pt>
                <c:pt idx="56">
                  <c:v>-0.9510557782885336</c:v>
                </c:pt>
                <c:pt idx="57">
                  <c:v>-0.97236934738663039</c:v>
                </c:pt>
                <c:pt idx="58">
                  <c:v>-0.98768794623474476</c:v>
                </c:pt>
                <c:pt idx="59">
                  <c:v>-0.99691713073649224</c:v>
                </c:pt>
                <c:pt idx="60">
                  <c:v>-0.99999999999647926</c:v>
                </c:pt>
                <c:pt idx="61">
                  <c:v>-0.99691754713265235</c:v>
                </c:pt>
                <c:pt idx="62">
                  <c:v>-0.98768877645984843</c:v>
                </c:pt>
                <c:pt idx="63">
                  <c:v>-0.97237058632207252</c:v>
                </c:pt>
                <c:pt idx="64">
                  <c:v>-0.95105741829587809</c:v>
                </c:pt>
                <c:pt idx="65">
                  <c:v>-0.92388067492762604</c:v>
                </c:pt>
                <c:pt idx="66">
                  <c:v>-0.89100790959445852</c:v>
                </c:pt>
                <c:pt idx="67">
                  <c:v>-0.85264179348375568</c:v>
                </c:pt>
                <c:pt idx="68">
                  <c:v>-0.80901886605998052</c:v>
                </c:pt>
                <c:pt idx="69">
                  <c:v>-0.7604080767226854</c:v>
                </c:pt>
                <c:pt idx="70">
                  <c:v>-0.70710912664682846</c:v>
                </c:pt>
                <c:pt idx="71">
                  <c:v>-0.64945062102848983</c:v>
                </c:pt>
                <c:pt idx="72">
                  <c:v>-0.58778804312798538</c:v>
                </c:pt>
                <c:pt idx="73">
                  <c:v>-0.52250156260105796</c:v>
                </c:pt>
                <c:pt idx="74">
                  <c:v>-0.45399369163048747</c:v>
                </c:pt>
                <c:pt idx="75">
                  <c:v>-0.38268680330882576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B46-4A4A-8FA6-041597B912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dm/back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-1.5707949999999999</c:v>
                </c:pt>
                <c:pt idx="1">
                  <c:v>-1.4922552499999999</c:v>
                </c:pt>
                <c:pt idx="2">
                  <c:v>-1.4137154999999999</c:v>
                </c:pt>
                <c:pt idx="3">
                  <c:v>-1.3351757499999999</c:v>
                </c:pt>
                <c:pt idx="4">
                  <c:v>-1.2566359999999999</c:v>
                </c:pt>
                <c:pt idx="5">
                  <c:v>-1.1780962499999998</c:v>
                </c:pt>
                <c:pt idx="6">
                  <c:v>-1.0995564999999998</c:v>
                </c:pt>
                <c:pt idx="7">
                  <c:v>-1.0210167499999998</c:v>
                </c:pt>
                <c:pt idx="8">
                  <c:v>-0.94247699999999979</c:v>
                </c:pt>
                <c:pt idx="9">
                  <c:v>-0.86393724999999977</c:v>
                </c:pt>
                <c:pt idx="10">
                  <c:v>-0.78539749999999975</c:v>
                </c:pt>
                <c:pt idx="11">
                  <c:v>-0.70685774999999973</c:v>
                </c:pt>
                <c:pt idx="12">
                  <c:v>-0.62831799999999971</c:v>
                </c:pt>
                <c:pt idx="13">
                  <c:v>-0.54977824999999969</c:v>
                </c:pt>
                <c:pt idx="14">
                  <c:v>-0.47123849999999967</c:v>
                </c:pt>
                <c:pt idx="15">
                  <c:v>-0.39269874999999965</c:v>
                </c:pt>
                <c:pt idx="16">
                  <c:v>-0.31415899999999963</c:v>
                </c:pt>
                <c:pt idx="17">
                  <c:v>-0.23561924999999961</c:v>
                </c:pt>
                <c:pt idx="18">
                  <c:v>-0.15707949999999959</c:v>
                </c:pt>
                <c:pt idx="19">
                  <c:v>-7.8539749999999589E-2</c:v>
                </c:pt>
                <c:pt idx="20">
                  <c:v>4.163336342344337E-16</c:v>
                </c:pt>
                <c:pt idx="21">
                  <c:v>7.8539750000000422E-2</c:v>
                </c:pt>
                <c:pt idx="22">
                  <c:v>0.15707950000000043</c:v>
                </c:pt>
                <c:pt idx="23">
                  <c:v>0.23561925000000045</c:v>
                </c:pt>
                <c:pt idx="24">
                  <c:v>0.31415900000000047</c:v>
                </c:pt>
                <c:pt idx="25">
                  <c:v>0.39269875000000048</c:v>
                </c:pt>
                <c:pt idx="26">
                  <c:v>0.4712385000000005</c:v>
                </c:pt>
                <c:pt idx="27">
                  <c:v>0.54977825000000047</c:v>
                </c:pt>
                <c:pt idx="28">
                  <c:v>0.62831800000000049</c:v>
                </c:pt>
                <c:pt idx="29">
                  <c:v>0.70685775000000051</c:v>
                </c:pt>
                <c:pt idx="30">
                  <c:v>0.78539750000000053</c:v>
                </c:pt>
                <c:pt idx="31">
                  <c:v>0.86393725000000055</c:v>
                </c:pt>
                <c:pt idx="32">
                  <c:v>0.94247700000000056</c:v>
                </c:pt>
                <c:pt idx="33">
                  <c:v>1.0210167500000005</c:v>
                </c:pt>
                <c:pt idx="34">
                  <c:v>1.0995565000000005</c:v>
                </c:pt>
                <c:pt idx="35">
                  <c:v>1.1780962500000005</c:v>
                </c:pt>
                <c:pt idx="36">
                  <c:v>1.2566360000000005</c:v>
                </c:pt>
                <c:pt idx="37">
                  <c:v>1.3351757500000005</c:v>
                </c:pt>
                <c:pt idx="38">
                  <c:v>1.4137155000000006</c:v>
                </c:pt>
                <c:pt idx="39">
                  <c:v>1.4922552500000006</c:v>
                </c:pt>
                <c:pt idx="40">
                  <c:v>1.5707950000000006</c:v>
                </c:pt>
                <c:pt idx="41">
                  <c:v>1.6493347500000006</c:v>
                </c:pt>
                <c:pt idx="42">
                  <c:v>1.7278745000000006</c:v>
                </c:pt>
                <c:pt idx="43">
                  <c:v>1.8064142500000007</c:v>
                </c:pt>
                <c:pt idx="44">
                  <c:v>1.8849540000000007</c:v>
                </c:pt>
                <c:pt idx="45">
                  <c:v>1.9634937500000007</c:v>
                </c:pt>
                <c:pt idx="46">
                  <c:v>2.0420335000000005</c:v>
                </c:pt>
                <c:pt idx="47">
                  <c:v>2.1205732500000005</c:v>
                </c:pt>
                <c:pt idx="48">
                  <c:v>2.1991130000000005</c:v>
                </c:pt>
                <c:pt idx="49">
                  <c:v>2.2776527500000006</c:v>
                </c:pt>
                <c:pt idx="50">
                  <c:v>2.3561925000000006</c:v>
                </c:pt>
                <c:pt idx="51">
                  <c:v>2.4347322500000006</c:v>
                </c:pt>
                <c:pt idx="52">
                  <c:v>2.5132720000000006</c:v>
                </c:pt>
                <c:pt idx="53">
                  <c:v>2.5918117500000006</c:v>
                </c:pt>
                <c:pt idx="54">
                  <c:v>2.6703515000000007</c:v>
                </c:pt>
                <c:pt idx="55">
                  <c:v>2.7488912500000007</c:v>
                </c:pt>
                <c:pt idx="56">
                  <c:v>2.8274310000000007</c:v>
                </c:pt>
                <c:pt idx="57">
                  <c:v>2.9059707500000007</c:v>
                </c:pt>
                <c:pt idx="58">
                  <c:v>2.9845105000000007</c:v>
                </c:pt>
                <c:pt idx="59">
                  <c:v>3.0630502500000008</c:v>
                </c:pt>
                <c:pt idx="60">
                  <c:v>3.1415900000000008</c:v>
                </c:pt>
                <c:pt idx="61">
                  <c:v>3.2201297500000008</c:v>
                </c:pt>
                <c:pt idx="62">
                  <c:v>3.2986695000000008</c:v>
                </c:pt>
                <c:pt idx="63">
                  <c:v>3.3772092500000008</c:v>
                </c:pt>
                <c:pt idx="64">
                  <c:v>3.4557490000000008</c:v>
                </c:pt>
                <c:pt idx="65">
                  <c:v>3.5342887500000009</c:v>
                </c:pt>
                <c:pt idx="66">
                  <c:v>3.6128285000000009</c:v>
                </c:pt>
                <c:pt idx="67">
                  <c:v>3.6913682500000009</c:v>
                </c:pt>
                <c:pt idx="68">
                  <c:v>3.7699080000000009</c:v>
                </c:pt>
                <c:pt idx="69">
                  <c:v>3.8484477500000009</c:v>
                </c:pt>
                <c:pt idx="70">
                  <c:v>3.926987500000001</c:v>
                </c:pt>
                <c:pt idx="71">
                  <c:v>4.005527250000001</c:v>
                </c:pt>
                <c:pt idx="72">
                  <c:v>4.084067000000001</c:v>
                </c:pt>
                <c:pt idx="73">
                  <c:v>4.162606750000001</c:v>
                </c:pt>
                <c:pt idx="74">
                  <c:v>4.241146500000001</c:v>
                </c:pt>
                <c:pt idx="75">
                  <c:v>4.3196862500000011</c:v>
                </c:pt>
              </c:numCache>
            </c:numRef>
          </c:xVal>
          <c:yVal>
            <c:numRef>
              <c:f>Sheet1!$C$2:$C$77</c:f>
              <c:numCache>
                <c:formatCode>General</c:formatCode>
                <c:ptCount val="76"/>
                <c:pt idx="0">
                  <c:v>-0.99999999999911982</c:v>
                </c:pt>
                <c:pt idx="1">
                  <c:v>-0.99691723483816463</c:v>
                </c:pt>
                <c:pt idx="2">
                  <c:v>-0.98768815379362862</c:v>
                </c:pt>
                <c:pt idx="3">
                  <c:v>-0.97236965712305845</c:v>
                </c:pt>
                <c:pt idx="4">
                  <c:v>-0.95105618829288086</c:v>
                </c:pt>
                <c:pt idx="5">
                  <c:v>-0.92387915170401047</c:v>
                </c:pt>
                <c:pt idx="6">
                  <c:v>-0.89100610254138879</c:v>
                </c:pt>
                <c:pt idx="7">
                  <c:v>-0.85263971374229608</c:v>
                </c:pt>
                <c:pt idx="8">
                  <c:v>-0.80901652645240707</c:v>
                </c:pt>
                <c:pt idx="9">
                  <c:v>-0.76040549167343241</c:v>
                </c:pt>
                <c:pt idx="10">
                  <c:v>-0.70710631209355745</c:v>
                </c:pt>
                <c:pt idx="11">
                  <c:v>-0.64944759432382815</c:v>
                </c:pt>
                <c:pt idx="12">
                  <c:v>-0.58778482293254231</c:v>
                </c:pt>
                <c:pt idx="13">
                  <c:v>-0.52249816876837574</c:v>
                </c:pt>
                <c:pt idx="14">
                  <c:v>-0.45399014508463781</c:v>
                </c:pt>
                <c:pt idx="15">
                  <c:v>-0.38268312591540621</c:v>
                </c:pt>
                <c:pt idx="16">
                  <c:v>-0.30901674200354973</c:v>
                </c:pt>
                <c:pt idx="17">
                  <c:v>-0.23344517033558321</c:v>
                </c:pt>
                <c:pt idx="18">
                  <c:v>-0.15643433399424411</c:v>
                </c:pt>
                <c:pt idx="19">
                  <c:v>-7.8459029592602827E-2</c:v>
                </c:pt>
                <c:pt idx="20">
                  <c:v>4.163336342344337E-16</c:v>
                </c:pt>
                <c:pt idx="21">
                  <c:v>7.845902959260366E-2</c:v>
                </c:pt>
                <c:pt idx="22">
                  <c:v>0.15643433399424495</c:v>
                </c:pt>
                <c:pt idx="23">
                  <c:v>0.23344517033558401</c:v>
                </c:pt>
                <c:pt idx="24">
                  <c:v>0.30901674200355056</c:v>
                </c:pt>
                <c:pt idx="25">
                  <c:v>0.38268312591540699</c:v>
                </c:pt>
                <c:pt idx="26">
                  <c:v>0.45399014508463853</c:v>
                </c:pt>
                <c:pt idx="27">
                  <c:v>0.5224981687683764</c:v>
                </c:pt>
                <c:pt idx="28">
                  <c:v>0.58778482293254297</c:v>
                </c:pt>
                <c:pt idx="29">
                  <c:v>0.6494475943238287</c:v>
                </c:pt>
                <c:pt idx="30">
                  <c:v>0.70710631209355801</c:v>
                </c:pt>
                <c:pt idx="31">
                  <c:v>0.76040549167343296</c:v>
                </c:pt>
                <c:pt idx="32">
                  <c:v>0.80901652645240762</c:v>
                </c:pt>
                <c:pt idx="33">
                  <c:v>0.85263971374229641</c:v>
                </c:pt>
                <c:pt idx="34">
                  <c:v>0.89100610254138912</c:v>
                </c:pt>
                <c:pt idx="35">
                  <c:v>0.92387915170401069</c:v>
                </c:pt>
                <c:pt idx="36">
                  <c:v>0.95105618829288108</c:v>
                </c:pt>
                <c:pt idx="37">
                  <c:v>0.97236965712305856</c:v>
                </c:pt>
                <c:pt idx="38">
                  <c:v>0.98768815379362873</c:v>
                </c:pt>
                <c:pt idx="39">
                  <c:v>0.99691723483816463</c:v>
                </c:pt>
                <c:pt idx="40">
                  <c:v>0.99999999999911982</c:v>
                </c:pt>
                <c:pt idx="41">
                  <c:v>0.99691744303624474</c:v>
                </c:pt>
                <c:pt idx="42">
                  <c:v>0.98768856890618051</c:v>
                </c:pt>
                <c:pt idx="43">
                  <c:v>0.97237027659077957</c:v>
                </c:pt>
                <c:pt idx="44">
                  <c:v>0.95105700829655326</c:v>
                </c:pt>
                <c:pt idx="45">
                  <c:v>0.92388016718804722</c:v>
                </c:pt>
                <c:pt idx="46">
                  <c:v>0.89100730724500388</c:v>
                </c:pt>
                <c:pt idx="47">
                  <c:v>0.85264110023810358</c:v>
                </c:pt>
                <c:pt idx="48">
                  <c:v>0.80901808619221371</c:v>
                </c:pt>
                <c:pt idx="49">
                  <c:v>0.76040721504093978</c:v>
                </c:pt>
                <c:pt idx="50">
                  <c:v>0.70710818846364976</c:v>
                </c:pt>
                <c:pt idx="51">
                  <c:v>0.64944961212807939</c:v>
                </c:pt>
                <c:pt idx="52">
                  <c:v>0.58778696973053923</c:v>
                </c:pt>
                <c:pt idx="53">
                  <c:v>0.52250043132441715</c:v>
                </c:pt>
                <c:pt idx="54">
                  <c:v>0.45399250944933689</c:v>
                </c:pt>
                <c:pt idx="55">
                  <c:v>0.38268557751169302</c:v>
                </c:pt>
                <c:pt idx="56">
                  <c:v>0.30901926571654348</c:v>
                </c:pt>
                <c:pt idx="57">
                  <c:v>0.2334477506057803</c:v>
                </c:pt>
                <c:pt idx="58">
                  <c:v>0.15643695491344761</c:v>
                </c:pt>
                <c:pt idx="59">
                  <c:v>7.846167500200156E-2</c:v>
                </c:pt>
                <c:pt idx="60">
                  <c:v>2.6535897924646019E-6</c:v>
                </c:pt>
                <c:pt idx="61">
                  <c:v>-7.845638418265248E-2</c:v>
                </c:pt>
                <c:pt idx="62">
                  <c:v>-0.15643171307393997</c:v>
                </c:pt>
                <c:pt idx="63">
                  <c:v>-0.23344259006374318</c:v>
                </c:pt>
                <c:pt idx="64">
                  <c:v>-0.30901421828838088</c:v>
                </c:pt>
                <c:pt idx="65">
                  <c:v>-0.3826806743164255</c:v>
                </c:pt>
                <c:pt idx="66">
                  <c:v>-0.45398778071674267</c:v>
                </c:pt>
                <c:pt idx="67">
                  <c:v>-0.52249590620865582</c:v>
                </c:pt>
                <c:pt idx="68">
                  <c:v>-0.58778267613040724</c:v>
                </c:pt>
                <c:pt idx="69">
                  <c:v>-0.64944557651500456</c:v>
                </c:pt>
                <c:pt idx="70">
                  <c:v>-0.70710443571848669</c:v>
                </c:pt>
                <c:pt idx="71">
                  <c:v>-0.76040376830057121</c:v>
                </c:pt>
                <c:pt idx="72">
                  <c:v>-0.80901496670690431</c:v>
                </c:pt>
                <c:pt idx="73">
                  <c:v>-0.85263832724048516</c:v>
                </c:pt>
                <c:pt idx="74">
                  <c:v>-0.89100489783150005</c:v>
                </c:pt>
                <c:pt idx="75">
                  <c:v>-0.92387813621346837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B46-4A4A-8FA6-041597B91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735880"/>
        <c:axId val="308743096"/>
      </c:scatterChart>
      <c:valAx>
        <c:axId val="308735880"/>
        <c:scaling>
          <c:orientation val="minMax"/>
          <c:max val="1.57"/>
          <c:min val="-1.5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atan(Sx/Sz)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43096"/>
        <c:crosses val="autoZero"/>
        <c:crossBetween val="midCat"/>
        <c:majorUnit val="1.57"/>
      </c:valAx>
      <c:valAx>
        <c:axId val="308743096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err="1"/>
                  <a:t>dSy</a:t>
                </a:r>
                <a:r>
                  <a:rPr lang="en-US" sz="2000" b="1" dirty="0"/>
                  <a:t>/dt (au)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35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edm/back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-1.5707949999999999</c:v>
                </c:pt>
                <c:pt idx="1">
                  <c:v>-1.4922552499999999</c:v>
                </c:pt>
                <c:pt idx="2">
                  <c:v>-1.4137154999999999</c:v>
                </c:pt>
                <c:pt idx="3">
                  <c:v>-1.3351757499999999</c:v>
                </c:pt>
                <c:pt idx="4">
                  <c:v>-1.2566359999999999</c:v>
                </c:pt>
                <c:pt idx="5">
                  <c:v>-1.1780962499999998</c:v>
                </c:pt>
                <c:pt idx="6">
                  <c:v>-1.0995564999999998</c:v>
                </c:pt>
                <c:pt idx="7">
                  <c:v>-1.0210167499999998</c:v>
                </c:pt>
                <c:pt idx="8">
                  <c:v>-0.94247699999999979</c:v>
                </c:pt>
                <c:pt idx="9">
                  <c:v>-0.86393724999999977</c:v>
                </c:pt>
                <c:pt idx="10">
                  <c:v>-0.78539749999999975</c:v>
                </c:pt>
                <c:pt idx="11">
                  <c:v>-0.70685774999999973</c:v>
                </c:pt>
                <c:pt idx="12">
                  <c:v>-0.62831799999999971</c:v>
                </c:pt>
                <c:pt idx="13">
                  <c:v>-0.54977824999999969</c:v>
                </c:pt>
                <c:pt idx="14">
                  <c:v>-0.47123849999999967</c:v>
                </c:pt>
                <c:pt idx="15">
                  <c:v>-0.39269874999999965</c:v>
                </c:pt>
                <c:pt idx="16">
                  <c:v>-0.31415899999999963</c:v>
                </c:pt>
                <c:pt idx="17">
                  <c:v>-0.23561924999999961</c:v>
                </c:pt>
                <c:pt idx="18">
                  <c:v>-0.15707949999999959</c:v>
                </c:pt>
                <c:pt idx="19">
                  <c:v>-7.8539749999999589E-2</c:v>
                </c:pt>
                <c:pt idx="20">
                  <c:v>4.163336342344337E-16</c:v>
                </c:pt>
                <c:pt idx="21">
                  <c:v>7.8539750000000422E-2</c:v>
                </c:pt>
                <c:pt idx="22">
                  <c:v>0.15707950000000043</c:v>
                </c:pt>
                <c:pt idx="23">
                  <c:v>0.23561925000000045</c:v>
                </c:pt>
                <c:pt idx="24">
                  <c:v>0.31415900000000047</c:v>
                </c:pt>
                <c:pt idx="25">
                  <c:v>0.39269875000000048</c:v>
                </c:pt>
                <c:pt idx="26">
                  <c:v>0.4712385000000005</c:v>
                </c:pt>
                <c:pt idx="27">
                  <c:v>0.54977825000000047</c:v>
                </c:pt>
                <c:pt idx="28">
                  <c:v>0.62831800000000049</c:v>
                </c:pt>
                <c:pt idx="29">
                  <c:v>0.70685775000000051</c:v>
                </c:pt>
                <c:pt idx="30">
                  <c:v>0.78539750000000053</c:v>
                </c:pt>
                <c:pt idx="31">
                  <c:v>0.86393725000000055</c:v>
                </c:pt>
                <c:pt idx="32">
                  <c:v>0.94247700000000056</c:v>
                </c:pt>
                <c:pt idx="33">
                  <c:v>1.0210167500000005</c:v>
                </c:pt>
                <c:pt idx="34">
                  <c:v>1.0995565000000005</c:v>
                </c:pt>
                <c:pt idx="35">
                  <c:v>1.1780962500000005</c:v>
                </c:pt>
                <c:pt idx="36">
                  <c:v>1.2566360000000005</c:v>
                </c:pt>
                <c:pt idx="37">
                  <c:v>1.3351757500000005</c:v>
                </c:pt>
                <c:pt idx="38">
                  <c:v>1.4137155000000006</c:v>
                </c:pt>
                <c:pt idx="39">
                  <c:v>1.4922552500000006</c:v>
                </c:pt>
                <c:pt idx="40">
                  <c:v>1.5707950000000006</c:v>
                </c:pt>
                <c:pt idx="41">
                  <c:v>1.6493347500000006</c:v>
                </c:pt>
                <c:pt idx="42">
                  <c:v>1.7278745000000006</c:v>
                </c:pt>
                <c:pt idx="43">
                  <c:v>1.8064142500000007</c:v>
                </c:pt>
                <c:pt idx="44">
                  <c:v>1.8849540000000007</c:v>
                </c:pt>
                <c:pt idx="45">
                  <c:v>1.9634937500000007</c:v>
                </c:pt>
                <c:pt idx="46">
                  <c:v>2.0420335000000005</c:v>
                </c:pt>
                <c:pt idx="47">
                  <c:v>2.1205732500000005</c:v>
                </c:pt>
                <c:pt idx="48">
                  <c:v>2.1991130000000005</c:v>
                </c:pt>
                <c:pt idx="49">
                  <c:v>2.2776527500000006</c:v>
                </c:pt>
                <c:pt idx="50">
                  <c:v>2.3561925000000006</c:v>
                </c:pt>
                <c:pt idx="51">
                  <c:v>2.4347322500000006</c:v>
                </c:pt>
                <c:pt idx="52">
                  <c:v>2.5132720000000006</c:v>
                </c:pt>
                <c:pt idx="53">
                  <c:v>2.5918117500000006</c:v>
                </c:pt>
                <c:pt idx="54">
                  <c:v>2.6703515000000007</c:v>
                </c:pt>
                <c:pt idx="55">
                  <c:v>2.7488912500000007</c:v>
                </c:pt>
                <c:pt idx="56">
                  <c:v>2.8274310000000007</c:v>
                </c:pt>
                <c:pt idx="57">
                  <c:v>2.9059707500000007</c:v>
                </c:pt>
                <c:pt idx="58">
                  <c:v>2.9845105000000007</c:v>
                </c:pt>
                <c:pt idx="59">
                  <c:v>3.0630502500000008</c:v>
                </c:pt>
                <c:pt idx="60">
                  <c:v>3.1415900000000008</c:v>
                </c:pt>
                <c:pt idx="61">
                  <c:v>3.2201297500000008</c:v>
                </c:pt>
                <c:pt idx="62">
                  <c:v>3.2986695000000008</c:v>
                </c:pt>
                <c:pt idx="63">
                  <c:v>3.3772092500000008</c:v>
                </c:pt>
                <c:pt idx="64">
                  <c:v>3.4557490000000008</c:v>
                </c:pt>
                <c:pt idx="65">
                  <c:v>3.5342887500000009</c:v>
                </c:pt>
                <c:pt idx="66">
                  <c:v>3.6128285000000009</c:v>
                </c:pt>
                <c:pt idx="67">
                  <c:v>3.6913682500000009</c:v>
                </c:pt>
                <c:pt idx="68">
                  <c:v>3.7699080000000009</c:v>
                </c:pt>
                <c:pt idx="69">
                  <c:v>3.8484477500000009</c:v>
                </c:pt>
                <c:pt idx="70">
                  <c:v>3.926987500000001</c:v>
                </c:pt>
                <c:pt idx="71">
                  <c:v>4.005527250000001</c:v>
                </c:pt>
                <c:pt idx="72">
                  <c:v>4.084067000000001</c:v>
                </c:pt>
                <c:pt idx="73">
                  <c:v>4.162606750000001</c:v>
                </c:pt>
                <c:pt idx="74">
                  <c:v>4.241146500000001</c:v>
                </c:pt>
                <c:pt idx="75">
                  <c:v>4.3196862500000011</c:v>
                </c:pt>
              </c:numCache>
            </c:numRef>
          </c:xVal>
          <c:yVal>
            <c:numRef>
              <c:f>Sheet1!$B$2:$B$77</c:f>
              <c:numCache>
                <c:formatCode>General</c:formatCode>
                <c:ptCount val="76"/>
                <c:pt idx="0">
                  <c:v>1.326794896677558E-6</c:v>
                </c:pt>
                <c:pt idx="1">
                  <c:v>7.8460352297371902E-2</c:v>
                </c:pt>
                <c:pt idx="2">
                  <c:v>0.15643564445398422</c:v>
                </c:pt>
                <c:pt idx="3">
                  <c:v>0.23344646047088788</c:v>
                </c:pt>
                <c:pt idx="4">
                  <c:v>0.30901800386031925</c:v>
                </c:pt>
                <c:pt idx="5">
                  <c:v>0.38268435171388704</c:v>
                </c:pt>
                <c:pt idx="6">
                  <c:v>0.45399132726738756</c:v>
                </c:pt>
                <c:pt idx="7">
                  <c:v>0.52249930004685685</c:v>
                </c:pt>
                <c:pt idx="8">
                  <c:v>0.58778589633205869</c:v>
                </c:pt>
                <c:pt idx="9">
                  <c:v>0.64944860322652587</c:v>
                </c:pt>
                <c:pt idx="10">
                  <c:v>0.70710725027922638</c:v>
                </c:pt>
                <c:pt idx="11">
                  <c:v>0.76040635335785589</c:v>
                </c:pt>
                <c:pt idx="12">
                  <c:v>0.80901730632302293</c:v>
                </c:pt>
                <c:pt idx="13">
                  <c:v>0.85264040699095067</c:v>
                </c:pt>
                <c:pt idx="14">
                  <c:v>0.89100670489398093</c:v>
                </c:pt>
                <c:pt idx="15">
                  <c:v>0.92387965944684236</c:v>
                </c:pt>
                <c:pt idx="16">
                  <c:v>0.95105659829555445</c:v>
                </c:pt>
                <c:pt idx="17">
                  <c:v>0.97236996685777499</c:v>
                </c:pt>
                <c:pt idx="18">
                  <c:v>0.98768836135077409</c:v>
                </c:pt>
                <c:pt idx="19">
                  <c:v>0.99691733893808221</c:v>
                </c:pt>
                <c:pt idx="20">
                  <c:v>1</c:v>
                </c:pt>
                <c:pt idx="21">
                  <c:v>0.9969173389380821</c:v>
                </c:pt>
                <c:pt idx="22">
                  <c:v>0.98768836135077398</c:v>
                </c:pt>
                <c:pt idx="23">
                  <c:v>0.97236996685777488</c:v>
                </c:pt>
                <c:pt idx="24">
                  <c:v>0.95105659829555411</c:v>
                </c:pt>
                <c:pt idx="25">
                  <c:v>0.92387965944684203</c:v>
                </c:pt>
                <c:pt idx="26">
                  <c:v>0.89100670489398048</c:v>
                </c:pt>
                <c:pt idx="27">
                  <c:v>0.85264040699095023</c:v>
                </c:pt>
                <c:pt idx="28">
                  <c:v>0.80901730632302238</c:v>
                </c:pt>
                <c:pt idx="29">
                  <c:v>0.76040635335785534</c:v>
                </c:pt>
                <c:pt idx="30">
                  <c:v>0.70710725027922583</c:v>
                </c:pt>
                <c:pt idx="31">
                  <c:v>0.64944860322652531</c:v>
                </c:pt>
                <c:pt idx="32">
                  <c:v>0.58778589633205802</c:v>
                </c:pt>
                <c:pt idx="33">
                  <c:v>0.5224993000468563</c:v>
                </c:pt>
                <c:pt idx="34">
                  <c:v>0.45399132726738695</c:v>
                </c:pt>
                <c:pt idx="35">
                  <c:v>0.38268435171388643</c:v>
                </c:pt>
                <c:pt idx="36">
                  <c:v>0.30901800386031864</c:v>
                </c:pt>
                <c:pt idx="37">
                  <c:v>0.23344646047088724</c:v>
                </c:pt>
                <c:pt idx="38">
                  <c:v>0.15643564445398356</c:v>
                </c:pt>
                <c:pt idx="39">
                  <c:v>7.846035229737125E-2</c:v>
                </c:pt>
                <c:pt idx="40">
                  <c:v>1.3267948960114242E-6</c:v>
                </c:pt>
                <c:pt idx="41">
                  <c:v>-7.845770688769714E-2</c:v>
                </c:pt>
                <c:pt idx="42">
                  <c:v>-0.15643302353423016</c:v>
                </c:pt>
                <c:pt idx="43">
                  <c:v>-0.23344388019986911</c:v>
                </c:pt>
                <c:pt idx="44">
                  <c:v>-0.30901548014623775</c:v>
                </c:pt>
                <c:pt idx="45">
                  <c:v>-0.38268190011625308</c:v>
                </c:pt>
                <c:pt idx="46">
                  <c:v>-0.45398896290109003</c:v>
                </c:pt>
                <c:pt idx="47">
                  <c:v>-0.52249703748897591</c:v>
                </c:pt>
                <c:pt idx="48">
                  <c:v>-0.58778374953199231</c:v>
                </c:pt>
                <c:pt idx="49">
                  <c:v>-0.64944658541998812</c:v>
                </c:pt>
                <c:pt idx="50">
                  <c:v>-0.70710537390664463</c:v>
                </c:pt>
                <c:pt idx="51">
                  <c:v>-0.76040462998767133</c:v>
                </c:pt>
                <c:pt idx="52">
                  <c:v>-0.80901574658036801</c:v>
                </c:pt>
                <c:pt idx="53">
                  <c:v>-0.85263902049214124</c:v>
                </c:pt>
                <c:pt idx="54">
                  <c:v>-0.89100550018722879</c:v>
                </c:pt>
                <c:pt idx="55">
                  <c:v>-0.92387864395955277</c:v>
                </c:pt>
                <c:pt idx="56">
                  <c:v>-0.9510557782885336</c:v>
                </c:pt>
                <c:pt idx="57">
                  <c:v>-0.97236934738663039</c:v>
                </c:pt>
                <c:pt idx="58">
                  <c:v>-0.98768794623474476</c:v>
                </c:pt>
                <c:pt idx="59">
                  <c:v>-0.99691713073649224</c:v>
                </c:pt>
                <c:pt idx="60">
                  <c:v>-0.99999999999647926</c:v>
                </c:pt>
                <c:pt idx="61">
                  <c:v>-0.99691754713265235</c:v>
                </c:pt>
                <c:pt idx="62">
                  <c:v>-0.98768877645984843</c:v>
                </c:pt>
                <c:pt idx="63">
                  <c:v>-0.97237058632207252</c:v>
                </c:pt>
                <c:pt idx="64">
                  <c:v>-0.95105741829587809</c:v>
                </c:pt>
                <c:pt idx="65">
                  <c:v>-0.92388067492762604</c:v>
                </c:pt>
                <c:pt idx="66">
                  <c:v>-0.89100790959445852</c:v>
                </c:pt>
                <c:pt idx="67">
                  <c:v>-0.85264179348375568</c:v>
                </c:pt>
                <c:pt idx="68">
                  <c:v>-0.80901886605998052</c:v>
                </c:pt>
                <c:pt idx="69">
                  <c:v>-0.7604080767226854</c:v>
                </c:pt>
                <c:pt idx="70">
                  <c:v>-0.70710912664682846</c:v>
                </c:pt>
                <c:pt idx="71">
                  <c:v>-0.64945062102848983</c:v>
                </c:pt>
                <c:pt idx="72">
                  <c:v>-0.58778804312798538</c:v>
                </c:pt>
                <c:pt idx="73">
                  <c:v>-0.52250156260105796</c:v>
                </c:pt>
                <c:pt idx="74">
                  <c:v>-0.45399369163048747</c:v>
                </c:pt>
                <c:pt idx="75">
                  <c:v>-0.38268680330882576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B3-4D1E-8703-3A32217600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dm/back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-1.5707949999999999</c:v>
                </c:pt>
                <c:pt idx="1">
                  <c:v>-1.4922552499999999</c:v>
                </c:pt>
                <c:pt idx="2">
                  <c:v>-1.4137154999999999</c:v>
                </c:pt>
                <c:pt idx="3">
                  <c:v>-1.3351757499999999</c:v>
                </c:pt>
                <c:pt idx="4">
                  <c:v>-1.2566359999999999</c:v>
                </c:pt>
                <c:pt idx="5">
                  <c:v>-1.1780962499999998</c:v>
                </c:pt>
                <c:pt idx="6">
                  <c:v>-1.0995564999999998</c:v>
                </c:pt>
                <c:pt idx="7">
                  <c:v>-1.0210167499999998</c:v>
                </c:pt>
                <c:pt idx="8">
                  <c:v>-0.94247699999999979</c:v>
                </c:pt>
                <c:pt idx="9">
                  <c:v>-0.86393724999999977</c:v>
                </c:pt>
                <c:pt idx="10">
                  <c:v>-0.78539749999999975</c:v>
                </c:pt>
                <c:pt idx="11">
                  <c:v>-0.70685774999999973</c:v>
                </c:pt>
                <c:pt idx="12">
                  <c:v>-0.62831799999999971</c:v>
                </c:pt>
                <c:pt idx="13">
                  <c:v>-0.54977824999999969</c:v>
                </c:pt>
                <c:pt idx="14">
                  <c:v>-0.47123849999999967</c:v>
                </c:pt>
                <c:pt idx="15">
                  <c:v>-0.39269874999999965</c:v>
                </c:pt>
                <c:pt idx="16">
                  <c:v>-0.31415899999999963</c:v>
                </c:pt>
                <c:pt idx="17">
                  <c:v>-0.23561924999999961</c:v>
                </c:pt>
                <c:pt idx="18">
                  <c:v>-0.15707949999999959</c:v>
                </c:pt>
                <c:pt idx="19">
                  <c:v>-7.8539749999999589E-2</c:v>
                </c:pt>
                <c:pt idx="20">
                  <c:v>4.163336342344337E-16</c:v>
                </c:pt>
                <c:pt idx="21">
                  <c:v>7.8539750000000422E-2</c:v>
                </c:pt>
                <c:pt idx="22">
                  <c:v>0.15707950000000043</c:v>
                </c:pt>
                <c:pt idx="23">
                  <c:v>0.23561925000000045</c:v>
                </c:pt>
                <c:pt idx="24">
                  <c:v>0.31415900000000047</c:v>
                </c:pt>
                <c:pt idx="25">
                  <c:v>0.39269875000000048</c:v>
                </c:pt>
                <c:pt idx="26">
                  <c:v>0.4712385000000005</c:v>
                </c:pt>
                <c:pt idx="27">
                  <c:v>0.54977825000000047</c:v>
                </c:pt>
                <c:pt idx="28">
                  <c:v>0.62831800000000049</c:v>
                </c:pt>
                <c:pt idx="29">
                  <c:v>0.70685775000000051</c:v>
                </c:pt>
                <c:pt idx="30">
                  <c:v>0.78539750000000053</c:v>
                </c:pt>
                <c:pt idx="31">
                  <c:v>0.86393725000000055</c:v>
                </c:pt>
                <c:pt idx="32">
                  <c:v>0.94247700000000056</c:v>
                </c:pt>
                <c:pt idx="33">
                  <c:v>1.0210167500000005</c:v>
                </c:pt>
                <c:pt idx="34">
                  <c:v>1.0995565000000005</c:v>
                </c:pt>
                <c:pt idx="35">
                  <c:v>1.1780962500000005</c:v>
                </c:pt>
                <c:pt idx="36">
                  <c:v>1.2566360000000005</c:v>
                </c:pt>
                <c:pt idx="37">
                  <c:v>1.3351757500000005</c:v>
                </c:pt>
                <c:pt idx="38">
                  <c:v>1.4137155000000006</c:v>
                </c:pt>
                <c:pt idx="39">
                  <c:v>1.4922552500000006</c:v>
                </c:pt>
                <c:pt idx="40">
                  <c:v>1.5707950000000006</c:v>
                </c:pt>
                <c:pt idx="41">
                  <c:v>1.6493347500000006</c:v>
                </c:pt>
                <c:pt idx="42">
                  <c:v>1.7278745000000006</c:v>
                </c:pt>
                <c:pt idx="43">
                  <c:v>1.8064142500000007</c:v>
                </c:pt>
                <c:pt idx="44">
                  <c:v>1.8849540000000007</c:v>
                </c:pt>
                <c:pt idx="45">
                  <c:v>1.9634937500000007</c:v>
                </c:pt>
                <c:pt idx="46">
                  <c:v>2.0420335000000005</c:v>
                </c:pt>
                <c:pt idx="47">
                  <c:v>2.1205732500000005</c:v>
                </c:pt>
                <c:pt idx="48">
                  <c:v>2.1991130000000005</c:v>
                </c:pt>
                <c:pt idx="49">
                  <c:v>2.2776527500000006</c:v>
                </c:pt>
                <c:pt idx="50">
                  <c:v>2.3561925000000006</c:v>
                </c:pt>
                <c:pt idx="51">
                  <c:v>2.4347322500000006</c:v>
                </c:pt>
                <c:pt idx="52">
                  <c:v>2.5132720000000006</c:v>
                </c:pt>
                <c:pt idx="53">
                  <c:v>2.5918117500000006</c:v>
                </c:pt>
                <c:pt idx="54">
                  <c:v>2.6703515000000007</c:v>
                </c:pt>
                <c:pt idx="55">
                  <c:v>2.7488912500000007</c:v>
                </c:pt>
                <c:pt idx="56">
                  <c:v>2.8274310000000007</c:v>
                </c:pt>
                <c:pt idx="57">
                  <c:v>2.9059707500000007</c:v>
                </c:pt>
                <c:pt idx="58">
                  <c:v>2.9845105000000007</c:v>
                </c:pt>
                <c:pt idx="59">
                  <c:v>3.0630502500000008</c:v>
                </c:pt>
                <c:pt idx="60">
                  <c:v>3.1415900000000008</c:v>
                </c:pt>
                <c:pt idx="61">
                  <c:v>3.2201297500000008</c:v>
                </c:pt>
                <c:pt idx="62">
                  <c:v>3.2986695000000008</c:v>
                </c:pt>
                <c:pt idx="63">
                  <c:v>3.3772092500000008</c:v>
                </c:pt>
                <c:pt idx="64">
                  <c:v>3.4557490000000008</c:v>
                </c:pt>
                <c:pt idx="65">
                  <c:v>3.5342887500000009</c:v>
                </c:pt>
                <c:pt idx="66">
                  <c:v>3.6128285000000009</c:v>
                </c:pt>
                <c:pt idx="67">
                  <c:v>3.6913682500000009</c:v>
                </c:pt>
                <c:pt idx="68">
                  <c:v>3.7699080000000009</c:v>
                </c:pt>
                <c:pt idx="69">
                  <c:v>3.8484477500000009</c:v>
                </c:pt>
                <c:pt idx="70">
                  <c:v>3.926987500000001</c:v>
                </c:pt>
                <c:pt idx="71">
                  <c:v>4.005527250000001</c:v>
                </c:pt>
                <c:pt idx="72">
                  <c:v>4.084067000000001</c:v>
                </c:pt>
                <c:pt idx="73">
                  <c:v>4.162606750000001</c:v>
                </c:pt>
                <c:pt idx="74">
                  <c:v>4.241146500000001</c:v>
                </c:pt>
                <c:pt idx="75">
                  <c:v>4.3196862500000011</c:v>
                </c:pt>
              </c:numCache>
            </c:numRef>
          </c:xVal>
          <c:yVal>
            <c:numRef>
              <c:f>Sheet1!$C$2:$C$77</c:f>
              <c:numCache>
                <c:formatCode>General</c:formatCode>
                <c:ptCount val="76"/>
                <c:pt idx="0">
                  <c:v>-0.99999999999911982</c:v>
                </c:pt>
                <c:pt idx="1">
                  <c:v>-0.99691723483816463</c:v>
                </c:pt>
                <c:pt idx="2">
                  <c:v>-0.98768815379362862</c:v>
                </c:pt>
                <c:pt idx="3">
                  <c:v>-0.97236965712305845</c:v>
                </c:pt>
                <c:pt idx="4">
                  <c:v>-0.95105618829288086</c:v>
                </c:pt>
                <c:pt idx="5">
                  <c:v>-0.92387915170401047</c:v>
                </c:pt>
                <c:pt idx="6">
                  <c:v>-0.89100610254138879</c:v>
                </c:pt>
                <c:pt idx="7">
                  <c:v>-0.85263971374229608</c:v>
                </c:pt>
                <c:pt idx="8">
                  <c:v>-0.80901652645240707</c:v>
                </c:pt>
                <c:pt idx="9">
                  <c:v>-0.76040549167343241</c:v>
                </c:pt>
                <c:pt idx="10">
                  <c:v>-0.70710631209355745</c:v>
                </c:pt>
                <c:pt idx="11">
                  <c:v>-0.64944759432382815</c:v>
                </c:pt>
                <c:pt idx="12">
                  <c:v>-0.58778482293254231</c:v>
                </c:pt>
                <c:pt idx="13">
                  <c:v>-0.52249816876837574</c:v>
                </c:pt>
                <c:pt idx="14">
                  <c:v>-0.45399014508463781</c:v>
                </c:pt>
                <c:pt idx="15">
                  <c:v>-0.38268312591540621</c:v>
                </c:pt>
                <c:pt idx="16">
                  <c:v>-0.30901674200354973</c:v>
                </c:pt>
                <c:pt idx="17">
                  <c:v>-0.23344517033558321</c:v>
                </c:pt>
                <c:pt idx="18">
                  <c:v>-0.15643433399424411</c:v>
                </c:pt>
                <c:pt idx="19">
                  <c:v>-7.8459029592602827E-2</c:v>
                </c:pt>
                <c:pt idx="20">
                  <c:v>4.163336342344337E-16</c:v>
                </c:pt>
                <c:pt idx="21">
                  <c:v>7.845902959260366E-2</c:v>
                </c:pt>
                <c:pt idx="22">
                  <c:v>0.15643433399424495</c:v>
                </c:pt>
                <c:pt idx="23">
                  <c:v>0.23344517033558401</c:v>
                </c:pt>
                <c:pt idx="24">
                  <c:v>0.30901674200355056</c:v>
                </c:pt>
                <c:pt idx="25">
                  <c:v>0.38268312591540699</c:v>
                </c:pt>
                <c:pt idx="26">
                  <c:v>0.45399014508463853</c:v>
                </c:pt>
                <c:pt idx="27">
                  <c:v>0.5224981687683764</c:v>
                </c:pt>
                <c:pt idx="28">
                  <c:v>0.58778482293254297</c:v>
                </c:pt>
                <c:pt idx="29">
                  <c:v>0.6494475943238287</c:v>
                </c:pt>
                <c:pt idx="30">
                  <c:v>0.70710631209355801</c:v>
                </c:pt>
                <c:pt idx="31">
                  <c:v>0.76040549167343296</c:v>
                </c:pt>
                <c:pt idx="32">
                  <c:v>0.80901652645240762</c:v>
                </c:pt>
                <c:pt idx="33">
                  <c:v>0.85263971374229641</c:v>
                </c:pt>
                <c:pt idx="34">
                  <c:v>0.89100610254138912</c:v>
                </c:pt>
                <c:pt idx="35">
                  <c:v>0.92387915170401069</c:v>
                </c:pt>
                <c:pt idx="36">
                  <c:v>0.95105618829288108</c:v>
                </c:pt>
                <c:pt idx="37">
                  <c:v>0.97236965712305856</c:v>
                </c:pt>
                <c:pt idx="38">
                  <c:v>0.98768815379362873</c:v>
                </c:pt>
                <c:pt idx="39">
                  <c:v>0.99691723483816463</c:v>
                </c:pt>
                <c:pt idx="40">
                  <c:v>0.99999999999911982</c:v>
                </c:pt>
                <c:pt idx="41">
                  <c:v>0.99691744303624474</c:v>
                </c:pt>
                <c:pt idx="42">
                  <c:v>0.98768856890618051</c:v>
                </c:pt>
                <c:pt idx="43">
                  <c:v>0.97237027659077957</c:v>
                </c:pt>
                <c:pt idx="44">
                  <c:v>0.95105700829655326</c:v>
                </c:pt>
                <c:pt idx="45">
                  <c:v>0.92388016718804722</c:v>
                </c:pt>
                <c:pt idx="46">
                  <c:v>0.89100730724500388</c:v>
                </c:pt>
                <c:pt idx="47">
                  <c:v>0.85264110023810358</c:v>
                </c:pt>
                <c:pt idx="48">
                  <c:v>0.80901808619221371</c:v>
                </c:pt>
                <c:pt idx="49">
                  <c:v>0.76040721504093978</c:v>
                </c:pt>
                <c:pt idx="50">
                  <c:v>0.70710818846364976</c:v>
                </c:pt>
                <c:pt idx="51">
                  <c:v>0.64944961212807939</c:v>
                </c:pt>
                <c:pt idx="52">
                  <c:v>0.58778696973053923</c:v>
                </c:pt>
                <c:pt idx="53">
                  <c:v>0.52250043132441715</c:v>
                </c:pt>
                <c:pt idx="54">
                  <c:v>0.45399250944933689</c:v>
                </c:pt>
                <c:pt idx="55">
                  <c:v>0.38268557751169302</c:v>
                </c:pt>
                <c:pt idx="56">
                  <c:v>0.30901926571654348</c:v>
                </c:pt>
                <c:pt idx="57">
                  <c:v>0.2334477506057803</c:v>
                </c:pt>
                <c:pt idx="58">
                  <c:v>0.15643695491344761</c:v>
                </c:pt>
                <c:pt idx="59">
                  <c:v>7.846167500200156E-2</c:v>
                </c:pt>
                <c:pt idx="60">
                  <c:v>2.6535897924646019E-6</c:v>
                </c:pt>
                <c:pt idx="61">
                  <c:v>-7.845638418265248E-2</c:v>
                </c:pt>
                <c:pt idx="62">
                  <c:v>-0.15643171307393997</c:v>
                </c:pt>
                <c:pt idx="63">
                  <c:v>-0.23344259006374318</c:v>
                </c:pt>
                <c:pt idx="64">
                  <c:v>-0.30901421828838088</c:v>
                </c:pt>
                <c:pt idx="65">
                  <c:v>-0.3826806743164255</c:v>
                </c:pt>
                <c:pt idx="66">
                  <c:v>-0.45398778071674267</c:v>
                </c:pt>
                <c:pt idx="67">
                  <c:v>-0.52249590620865582</c:v>
                </c:pt>
                <c:pt idx="68">
                  <c:v>-0.58778267613040724</c:v>
                </c:pt>
                <c:pt idx="69">
                  <c:v>-0.64944557651500456</c:v>
                </c:pt>
                <c:pt idx="70">
                  <c:v>-0.70710443571848669</c:v>
                </c:pt>
                <c:pt idx="71">
                  <c:v>-0.76040376830057121</c:v>
                </c:pt>
                <c:pt idx="72">
                  <c:v>-0.80901496670690431</c:v>
                </c:pt>
                <c:pt idx="73">
                  <c:v>-0.85263832724048516</c:v>
                </c:pt>
                <c:pt idx="74">
                  <c:v>-0.89100489783150005</c:v>
                </c:pt>
                <c:pt idx="75">
                  <c:v>-0.92387813621346837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5B3-4D1E-8703-3A3221760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735880"/>
        <c:axId val="308743096"/>
      </c:scatterChart>
      <c:valAx>
        <c:axId val="308735880"/>
        <c:scaling>
          <c:orientation val="minMax"/>
          <c:max val="1.57"/>
          <c:min val="-1.5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atan(Sx/Sz)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43096"/>
        <c:crosses val="autoZero"/>
        <c:crossBetween val="midCat"/>
        <c:majorUnit val="1.57"/>
      </c:valAx>
      <c:valAx>
        <c:axId val="308743096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err="1"/>
                  <a:t>dSy</a:t>
                </a:r>
                <a:r>
                  <a:rPr lang="en-US" sz="2000" b="1" dirty="0"/>
                  <a:t>/dt (au)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35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73237319694012"/>
          <c:y val="7.0629039587105868E-2"/>
          <c:w val="0.74644000269197119"/>
          <c:h val="0.7536625363690003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1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Sheet1!$A$4:$A$17</c:f>
              <c:numCache>
                <c:formatCode>General</c:formatCode>
                <c:ptCount val="14"/>
                <c:pt idx="0">
                  <c:v>2020</c:v>
                </c:pt>
                <c:pt idx="1">
                  <c:v>2014</c:v>
                </c:pt>
                <c:pt idx="2">
                  <c:v>2006</c:v>
                </c:pt>
                <c:pt idx="3">
                  <c:v>1999</c:v>
                </c:pt>
                <c:pt idx="4">
                  <c:v>1996</c:v>
                </c:pt>
                <c:pt idx="5">
                  <c:v>1992</c:v>
                </c:pt>
                <c:pt idx="6">
                  <c:v>1990</c:v>
                </c:pt>
                <c:pt idx="7">
                  <c:v>1986</c:v>
                </c:pt>
                <c:pt idx="8">
                  <c:v>1981</c:v>
                </c:pt>
                <c:pt idx="9">
                  <c:v>1979</c:v>
                </c:pt>
                <c:pt idx="10">
                  <c:v>1977</c:v>
                </c:pt>
                <c:pt idx="11">
                  <c:v>1973</c:v>
                </c:pt>
                <c:pt idx="12">
                  <c:v>1967</c:v>
                </c:pt>
                <c:pt idx="13">
                  <c:v>1957</c:v>
                </c:pt>
              </c:numCache>
            </c:numRef>
          </c:xVal>
          <c:yVal>
            <c:numRef>
              <c:f>Sheet1!$C$4:$C$17</c:f>
              <c:numCache>
                <c:formatCode>General</c:formatCode>
                <c:ptCount val="14"/>
                <c:pt idx="0">
                  <c:v>2</c:v>
                </c:pt>
                <c:pt idx="1">
                  <c:v>5.5</c:v>
                </c:pt>
                <c:pt idx="2">
                  <c:v>2.9</c:v>
                </c:pt>
                <c:pt idx="3">
                  <c:v>6.3</c:v>
                </c:pt>
                <c:pt idx="4">
                  <c:v>9.6999999999999993</c:v>
                </c:pt>
                <c:pt idx="5">
                  <c:v>11</c:v>
                </c:pt>
                <c:pt idx="6">
                  <c:v>12</c:v>
                </c:pt>
                <c:pt idx="7">
                  <c:v>26</c:v>
                </c:pt>
                <c:pt idx="8">
                  <c:v>60</c:v>
                </c:pt>
                <c:pt idx="9">
                  <c:v>160</c:v>
                </c:pt>
                <c:pt idx="10">
                  <c:v>300</c:v>
                </c:pt>
                <c:pt idx="11">
                  <c:v>1000</c:v>
                </c:pt>
                <c:pt idx="12">
                  <c:v>66000</c:v>
                </c:pt>
                <c:pt idx="13">
                  <c:v>5000000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9F-4116-98D9-CE88577AB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592272"/>
        <c:axId val="1"/>
      </c:scatterChart>
      <c:valAx>
        <c:axId val="482592272"/>
        <c:scaling>
          <c:orientation val="minMax"/>
          <c:max val="2020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aseline="0"/>
                  <a:t>Year</a:t>
                </a:r>
              </a:p>
            </c:rich>
          </c:tx>
          <c:layout>
            <c:manualLayout>
              <c:xMode val="edge"/>
              <c:yMode val="edge"/>
              <c:x val="0.51794961527244998"/>
              <c:y val="0.904394935129232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10"/>
      </c:valAx>
      <c:valAx>
        <c:axId val="1"/>
        <c:scaling>
          <c:logBase val="10"/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 err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nedm</a:t>
                </a:r>
                <a:r>
                  <a:rPr lang="en-US" sz="2000" b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 limits (10^-26ecm)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1.7094017094017096E-2"/>
              <c:y val="0.22222276479006015"/>
            </c:manualLayout>
          </c:layout>
          <c:overlay val="0"/>
          <c:spPr>
            <a:solidFill>
              <a:schemeClr val="lt1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259227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3B58D-ADA1-4F69-9BBE-BB1A1301D6B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889E0-B0EC-469B-9575-77D350A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FF54-38B0-467E-B536-608CFE08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CE1FD-051F-4491-BEA3-07B396E2A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CDE85-3DD7-4626-A278-CB7C084E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B42C-9777-4064-AEFD-27DAD8788A4A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18568-0D6C-4F09-8398-A2D550D2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A8043-A1B2-42EB-9605-201FBD21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A252-6751-4D61-B2A1-B51CE101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5FF79-B619-41D4-9DAB-8F2FE04F5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79442-EC6B-4985-9C83-64471852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D4EB-5032-48FB-B309-61B9B501B373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871CA-31EC-4B01-B810-18181808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F62A-F56C-4E5D-8153-925AC998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747F9-4717-49E1-9508-53AD7DDDF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BF123-AE6A-42A8-ABFE-468BBADD0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549D-6908-4AC1-8851-F0BDF4B9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AA9F-25FA-4F2E-A958-49276D8040F5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FE19-826F-4A38-B242-0D75689F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91036-427A-4084-8A3E-D5326ECA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1E40-71A5-48E6-AB89-09E015A5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DEEA-EA27-4125-853B-0D3E64FF9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103FF-21A3-4DD8-9635-78B1C505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7EBE-E507-4A5C-B1B7-A8823C220D50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88438-3B8A-4233-8E95-B934AFF9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EA1DC-0B72-4669-A9F7-BD08332C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DEF8-5115-4D61-A23F-0205B4C1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AB16B-6916-4EF8-924A-595F1BBB8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85930-4352-4B1A-A614-13CAA371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A4B7-FE34-4976-94BB-5B9DB6C077EA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43E09-BD19-4269-A804-B335BF03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5488B-D508-417A-8BA3-A54B266D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0B69-C0BB-4579-B6D6-31C0BAD3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E0DB3-F40A-461C-B742-06D9373AC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94109-A5C4-4898-A793-61CAA6ECA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60A7F-208A-410F-836C-3EB725E4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8C4-E621-4694-9CCD-CF7D3D30F69A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E856-00E9-4081-ACAF-F1C41B51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FA4A0-B0AA-4E5E-A139-DC2DFC33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8C69-E263-4837-BCD7-D8532B0E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35FA-0713-4829-8F7E-F0B0A6F1F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1A99-598A-4735-91FB-898D8BEA0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495B3-84A6-4CFF-A249-F5E38E36A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58701-BAEA-4594-8433-56913D3F1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981B3-9D73-411B-8DB3-4903A46C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47A9-4B4C-41F3-9415-46AD37B71C65}" type="datetime1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EF5BD-D5DD-4B73-B18E-4BDE2F39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6E810-83E5-4A1C-B171-AAF24640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B5B3-1171-4919-9D13-EC372225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6E649-1F6E-4CC9-BFA6-06D558C4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B03-B3A0-47D5-8292-64C4B8892C1B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7A3E5-612B-4404-ADB7-FF707315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40407-5550-4872-9B94-E2B19BD5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BAF7DC-E3F9-4CF1-BBFF-150FDE0F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29AC-EA31-4C85-9FC8-3648E42ADB91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48048-7551-4321-956B-F55B758C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504E1-05AF-481C-9C37-DC3FC94B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86B8-7A04-4E99-A494-29CBBE66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12314-5B80-4313-8BEC-122AF354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A1F8-E36B-42EF-A68E-81AB45C89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FF6DD-1D23-4AF2-B4D1-5885EEB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154D-6613-40E2-A2E2-87BD516D4CD8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9ED1B-F142-40E8-A08E-307422FF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7C6CD-436A-4DB3-BBFD-ACE7F80C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9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A0A4-8FA9-4C2C-AB8A-2E014A67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098D6-DFFB-4411-A620-5C04D163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62342-2A72-40A5-B36A-4A04DBBFD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EF71C-9B60-4EDF-AAC6-83C4721C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99D8-3307-4B7A-9A1C-CA629B3B7355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018E7-F007-4DC2-90F6-808C8166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EAA89-7AE2-4F6D-A1C5-6A028027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BE5BD-FC86-44D2-94F9-70FB73B4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96488-A03B-478D-8826-828EE6DE2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3BD4A-7373-47FC-95FD-3A266E225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C21E-EB32-47DB-A88B-C57F8F04DF00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4926B-3486-41CD-A98C-45CD544CB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B0E6-67C6-4EF8-8EF3-52BB15F1E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5394A-A80D-4C78-BB9C-58737E32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llaborations.fz-juelich.de/ikp/jedi/public_files/colpapers/benati.pdf" TargetMode="External"/><Relationship Id="rId3" Type="http://schemas.openxmlformats.org/officeDocument/2006/relationships/hyperlink" Target="http://collaborations.fz-juelich.de/ikp/jedi/public_files/colpapers/PhysRevAccelBeams.20.072801.pdf" TargetMode="External"/><Relationship Id="rId7" Type="http://schemas.openxmlformats.org/officeDocument/2006/relationships/hyperlink" Target="http://collaborations.fz-juelich.de/ikp/jedi/public_files/colpapers/bagdasarian.pdf" TargetMode="External"/><Relationship Id="rId2" Type="http://schemas.openxmlformats.org/officeDocument/2006/relationships/hyperlink" Target="http://collaborations.fz-juelich.de/ikp/jedi/public_files/colpapers/PhysRevAccelBeams.21.0242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llaborations.fz-juelich.de/ikp/jedi/public_files/colpapers/PhysRevLett.115.094801.pdf" TargetMode="External"/><Relationship Id="rId5" Type="http://schemas.openxmlformats.org/officeDocument/2006/relationships/hyperlink" Target="http://collaborations.fz-juelich.de/ikp/jedi/public_files/colpapers/SCT_PhysRevLett.117.054801.pdf" TargetMode="External"/><Relationship Id="rId4" Type="http://schemas.openxmlformats.org/officeDocument/2006/relationships/hyperlink" Target="http://collaborations.fz-juelich.de/ikp/jedi/public_files/colpapers/PhysRevLett.119.01480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E779-6B02-4A2A-B790-3D34E4705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Storage Ring Proton</a:t>
            </a:r>
            <a:br>
              <a:rPr lang="en-US" dirty="0"/>
            </a:br>
            <a:r>
              <a:rPr lang="en-US" dirty="0"/>
              <a:t>EDM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F6AEE-A29D-4A65-A7C7-644EF614C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Morse – BNL</a:t>
            </a:r>
          </a:p>
          <a:p>
            <a:r>
              <a:rPr lang="en-US" dirty="0"/>
              <a:t>Snowmass EDM-MDM Workshop - September 16,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4D88A-0FB0-4E9F-A20D-DF4321A9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335C-2FDC-4F0C-89B8-643D26DE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 Graham et al. Dark matter, dark energy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619A77-D5E4-4422-8220-C6AA330DD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933" y="2020711"/>
            <a:ext cx="8545689" cy="40301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E77DD-59B4-475A-83C8-75B919DD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511B-617D-41C8-97C5-8CF8002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1208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(</a:t>
            </a:r>
            <a:r>
              <a:rPr lang="en-US" dirty="0" err="1"/>
              <a:t>edm</a:t>
            </a:r>
            <a:r>
              <a:rPr lang="en-US" dirty="0"/>
              <a:t>) and radial (DM/DE) polarized bunches.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2B3DE-1A5C-4ECF-A3A1-D5A30F6E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933"/>
            <a:ext cx="10515600" cy="43820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Longitudinal spin: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edm</a:t>
            </a:r>
            <a:r>
              <a:rPr lang="en-US" dirty="0"/>
              <a:t> and </a:t>
            </a:r>
            <a:r>
              <a:rPr lang="en-US" dirty="0" err="1"/>
              <a:t>edm</a:t>
            </a:r>
            <a:r>
              <a:rPr lang="en-US" dirty="0"/>
              <a:t>-like</a:t>
            </a:r>
          </a:p>
          <a:p>
            <a:pPr marL="0" indent="0">
              <a:buNone/>
            </a:pPr>
            <a:r>
              <a:rPr lang="en-US" dirty="0"/>
              <a:t>   background is max.</a:t>
            </a:r>
          </a:p>
          <a:p>
            <a:r>
              <a:rPr lang="en-US" dirty="0"/>
              <a:t>Radial spin:</a:t>
            </a:r>
          </a:p>
          <a:p>
            <a:pPr marL="0" indent="0">
              <a:buNone/>
            </a:pPr>
            <a:r>
              <a:rPr lang="en-US" dirty="0"/>
              <a:t>   DM and DM-like</a:t>
            </a:r>
          </a:p>
          <a:p>
            <a:pPr marL="0" indent="0">
              <a:buNone/>
            </a:pPr>
            <a:r>
              <a:rPr lang="en-US" dirty="0"/>
              <a:t>   background is max.</a:t>
            </a:r>
          </a:p>
          <a:p>
            <a:r>
              <a:rPr lang="en-US" dirty="0"/>
              <a:t>DM-like background</a:t>
            </a:r>
          </a:p>
          <a:p>
            <a:pPr marL="0" indent="0">
              <a:buNone/>
            </a:pPr>
            <a:r>
              <a:rPr lang="en-US" dirty="0"/>
              <a:t>   can not imitate </a:t>
            </a:r>
            <a:r>
              <a:rPr lang="en-US" dirty="0" err="1"/>
              <a:t>edm</a:t>
            </a:r>
            <a:r>
              <a:rPr lang="en-US" dirty="0"/>
              <a:t> –</a:t>
            </a:r>
          </a:p>
          <a:p>
            <a:pPr marL="0" indent="0">
              <a:buNone/>
            </a:pPr>
            <a:r>
              <a:rPr lang="en-US" dirty="0"/>
              <a:t>   wrong symmetry.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6057-4B47-4237-BFA9-5AC0A27B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1D098A-1591-49FB-9B97-7BE4508B3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409824"/>
              </p:ext>
            </p:extLst>
          </p:nvPr>
        </p:nvGraphicFramePr>
        <p:xfrm>
          <a:off x="4357511" y="1535289"/>
          <a:ext cx="6513689" cy="49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79C954B-38B6-418F-910F-864EB90A436D}"/>
              </a:ext>
            </a:extLst>
          </p:cNvPr>
          <p:cNvSpPr txBox="1"/>
          <p:nvPr/>
        </p:nvSpPr>
        <p:spPr>
          <a:xfrm>
            <a:off x="6649156" y="1128890"/>
            <a:ext cx="98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flat</a:t>
            </a:r>
          </a:p>
        </p:txBody>
      </p:sp>
    </p:spTree>
    <p:extLst>
      <p:ext uri="{BB962C8B-B14F-4D97-AF65-F5344CB8AC3E}">
        <p14:creationId xmlns:p14="http://schemas.microsoft.com/office/powerpoint/2010/main" val="421472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57C4FB-208B-4EC1-9969-795B298D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66" y="282222"/>
            <a:ext cx="10555110" cy="64392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34313-C86D-4DB8-AD0B-AD6F6D19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895048-F14C-4CE2-A72D-781F37AE4516}"/>
              </a:ext>
            </a:extLst>
          </p:cNvPr>
          <p:cNvCxnSpPr>
            <a:cxnSpLocks/>
          </p:cNvCxnSpPr>
          <p:nvPr/>
        </p:nvCxnSpPr>
        <p:spPr>
          <a:xfrm>
            <a:off x="1399822" y="2314222"/>
            <a:ext cx="24045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81A5FB-9E35-429D-B4FA-58797741A8B8}"/>
              </a:ext>
            </a:extLst>
          </p:cNvPr>
          <p:cNvCxnSpPr>
            <a:cxnSpLocks/>
          </p:cNvCxnSpPr>
          <p:nvPr/>
        </p:nvCxnSpPr>
        <p:spPr>
          <a:xfrm>
            <a:off x="1399822" y="4385733"/>
            <a:ext cx="2652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85B59C-2560-48E5-921B-63353709B209}"/>
              </a:ext>
            </a:extLst>
          </p:cNvPr>
          <p:cNvCxnSpPr>
            <a:cxnSpLocks/>
          </p:cNvCxnSpPr>
          <p:nvPr/>
        </p:nvCxnSpPr>
        <p:spPr>
          <a:xfrm>
            <a:off x="1399822" y="3019777"/>
            <a:ext cx="24835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96D560-E890-408C-9D82-E2ECBE1FCA1C}"/>
              </a:ext>
            </a:extLst>
          </p:cNvPr>
          <p:cNvCxnSpPr>
            <a:cxnSpLocks/>
          </p:cNvCxnSpPr>
          <p:nvPr/>
        </p:nvCxnSpPr>
        <p:spPr>
          <a:xfrm>
            <a:off x="1399822" y="2562577"/>
            <a:ext cx="28335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FA5893-E6D4-415B-8BD9-2BC57A3D4832}"/>
              </a:ext>
            </a:extLst>
          </p:cNvPr>
          <p:cNvSpPr txBox="1"/>
          <p:nvPr/>
        </p:nvSpPr>
        <p:spPr>
          <a:xfrm>
            <a:off x="9617245" y="1975562"/>
            <a:ext cx="248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CW,CCW,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Long, Radial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0647F-2483-4524-9CE6-31EBA93BA62F}"/>
              </a:ext>
            </a:extLst>
          </p:cNvPr>
          <p:cNvSpPr txBox="1"/>
          <p:nvPr/>
        </p:nvSpPr>
        <p:spPr>
          <a:xfrm>
            <a:off x="451556" y="5979610"/>
            <a:ext cx="36801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Stray Magnetic Field &lt; 0.1mG</a:t>
            </a:r>
          </a:p>
          <a:p>
            <a:r>
              <a:rPr lang="en-US" sz="2000" dirty="0"/>
              <a:t>Flux gates and trim coils  </a:t>
            </a:r>
          </a:p>
        </p:txBody>
      </p:sp>
    </p:spTree>
    <p:extLst>
      <p:ext uri="{BB962C8B-B14F-4D97-AF65-F5344CB8AC3E}">
        <p14:creationId xmlns:p14="http://schemas.microsoft.com/office/powerpoint/2010/main" val="397919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2CD0-D542-4D45-8040-90221F79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the two most difficult systematic effects: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78AC5-BE15-4E1D-89CF-359E34B38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EDM-like systematic effect.</a:t>
            </a:r>
          </a:p>
          <a:p>
            <a:r>
              <a:rPr lang="en-US" dirty="0"/>
              <a:t>Electric quadrupole multipole effect.</a:t>
            </a:r>
          </a:p>
          <a:p>
            <a:r>
              <a:rPr lang="en-US" dirty="0"/>
              <a:t>DM-like effect.</a:t>
            </a:r>
          </a:p>
          <a:p>
            <a:r>
              <a:rPr lang="en-US" dirty="0"/>
              <a:t>Vertical velocity effect.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47D09-DC8D-451D-AF08-8A19763F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4105-38F2-47C0-9940-E540B39D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 like systematic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22F22C-453E-425D-9C94-50867FF81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 storage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ing with dipole electric bending field, magnetic quadrupole focusing, and a stray radial magnetic field: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Stray radial magnetic field gives a distortion of the ideal orbit, in such a way that the total radial magnetic field (stray plus focusing) = 0 on the closed orbit.</a:t>
                </a:r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Self fixing!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Problem comes if we have an unwanted electric quadrupole multipole: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then the radial magnetic field is not zero on the closed orbit.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22F22C-453E-425D-9C94-50867FF81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FD350-15CE-4FB9-B900-E0D015AF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23D987-9CAA-4649-84D8-48EA5A27C6DE}"/>
              </a:ext>
            </a:extLst>
          </p:cNvPr>
          <p:cNvCxnSpPr/>
          <p:nvPr/>
        </p:nvCxnSpPr>
        <p:spPr>
          <a:xfrm>
            <a:off x="4176889" y="3318933"/>
            <a:ext cx="3770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928546-9D85-48E5-8BCF-F0373C4A80B8}"/>
              </a:ext>
            </a:extLst>
          </p:cNvPr>
          <p:cNvCxnSpPr>
            <a:cxnSpLocks/>
          </p:cNvCxnSpPr>
          <p:nvPr/>
        </p:nvCxnSpPr>
        <p:spPr>
          <a:xfrm>
            <a:off x="1134533" y="3685822"/>
            <a:ext cx="3482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32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DE2EB5-DBBD-4E73-B2F7-9C309CB62F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DE2EB5-DBBD-4E73-B2F7-9C309CB62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3C7D6-B222-458D-8D33-3E472ADB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E54A27F-8B62-4257-B9C9-63FC0DB90D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Normal dipole.</a:t>
                </a:r>
              </a:p>
              <a:p>
                <a:r>
                  <a:rPr lang="en-US" dirty="0"/>
                  <a:t>What we want for bending.</a:t>
                </a:r>
              </a:p>
              <a:p>
                <a:r>
                  <a:rPr lang="en-US" dirty="0"/>
                  <a:t>Skew dipole.</a:t>
                </a:r>
              </a:p>
              <a:p>
                <a:r>
                  <a:rPr lang="en-US" dirty="0"/>
                  <a:t>Plates are rotated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Spin effect canceled by</a:t>
                </a:r>
              </a:p>
              <a:p>
                <a:pPr marL="0" indent="0">
                  <a:buNone/>
                </a:pPr>
                <a:r>
                  <a:rPr lang="en-US" dirty="0"/>
                  <a:t>   CW/CCW symmetry.</a:t>
                </a:r>
              </a:p>
              <a:p>
                <a:r>
                  <a:rPr lang="en-US" dirty="0"/>
                  <a:t>Skew quadrupole.</a:t>
                </a:r>
              </a:p>
              <a:p>
                <a:r>
                  <a:rPr lang="en-US" dirty="0"/>
                  <a:t>Skew dipole plus misaligned</a:t>
                </a:r>
              </a:p>
              <a:p>
                <a:pPr marL="0" indent="0">
                  <a:buNone/>
                </a:pPr>
                <a:r>
                  <a:rPr lang="en-US" dirty="0"/>
                  <a:t>   by angle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𝜗𝛼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Ronald Reagan: Trust but verify.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E54A27F-8B62-4257-B9C9-63FC0DB90D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203356-872B-4F82-971A-C4D786BE4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578" y="598315"/>
            <a:ext cx="6426200" cy="57580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1DB61B-F675-4AD1-9281-5481882254FB}"/>
              </a:ext>
            </a:extLst>
          </p:cNvPr>
          <p:cNvCxnSpPr/>
          <p:nvPr/>
        </p:nvCxnSpPr>
        <p:spPr>
          <a:xfrm>
            <a:off x="1174044" y="2167467"/>
            <a:ext cx="202071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13DBC6-A1AC-491F-B446-21FCF8507FD0}"/>
              </a:ext>
            </a:extLst>
          </p:cNvPr>
          <p:cNvCxnSpPr>
            <a:cxnSpLocks/>
          </p:cNvCxnSpPr>
          <p:nvPr/>
        </p:nvCxnSpPr>
        <p:spPr>
          <a:xfrm>
            <a:off x="1174044" y="4600221"/>
            <a:ext cx="24722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D17983-8B45-4CD3-A340-9A790774F727}"/>
              </a:ext>
            </a:extLst>
          </p:cNvPr>
          <p:cNvCxnSpPr>
            <a:cxnSpLocks/>
          </p:cNvCxnSpPr>
          <p:nvPr/>
        </p:nvCxnSpPr>
        <p:spPr>
          <a:xfrm>
            <a:off x="1174044" y="2980267"/>
            <a:ext cx="179493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752CF25-D74B-4E67-916F-905925B5F1BE}"/>
              </a:ext>
            </a:extLst>
          </p:cNvPr>
          <p:cNvSpPr/>
          <p:nvPr/>
        </p:nvSpPr>
        <p:spPr>
          <a:xfrm>
            <a:off x="6976532" y="2968978"/>
            <a:ext cx="1634067" cy="5531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9F87ED-586D-457E-BD82-70069D217442}"/>
              </a:ext>
            </a:extLst>
          </p:cNvPr>
          <p:cNvSpPr/>
          <p:nvPr/>
        </p:nvSpPr>
        <p:spPr>
          <a:xfrm>
            <a:off x="9925754" y="2968978"/>
            <a:ext cx="1634068" cy="55315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072173-B0EF-45E6-86F3-D63AE3947912}"/>
              </a:ext>
            </a:extLst>
          </p:cNvPr>
          <p:cNvSpPr/>
          <p:nvPr/>
        </p:nvSpPr>
        <p:spPr>
          <a:xfrm>
            <a:off x="9925754" y="5396089"/>
            <a:ext cx="1428046" cy="863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7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94D4-CC7C-4196-8F73-AD2CA6A9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Orbit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ADD39E-0CAB-41C4-A5CC-51A5D08ED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823" y="1690688"/>
            <a:ext cx="4707466" cy="46656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7A529-87AF-45C6-843E-BC0C3498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0EA85-783E-48A5-B3AF-9DCDE2FB6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33" y="1690688"/>
            <a:ext cx="5283200" cy="46656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64E908-8488-4EC7-BBA2-3A515E26441E}"/>
              </a:ext>
            </a:extLst>
          </p:cNvPr>
          <p:cNvSpPr/>
          <p:nvPr/>
        </p:nvSpPr>
        <p:spPr>
          <a:xfrm>
            <a:off x="5791201" y="4752623"/>
            <a:ext cx="4944532" cy="587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8529C-5BE2-4349-B17C-B99E9E9C9971}"/>
              </a:ext>
            </a:extLst>
          </p:cNvPr>
          <p:cNvCxnSpPr>
            <a:cxnSpLocks/>
          </p:cNvCxnSpPr>
          <p:nvPr/>
        </p:nvCxnSpPr>
        <p:spPr>
          <a:xfrm>
            <a:off x="6175022" y="2054578"/>
            <a:ext cx="29238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B637EA-B38C-4ABA-A0F8-B948509463D9}"/>
              </a:ext>
            </a:extLst>
          </p:cNvPr>
          <p:cNvCxnSpPr>
            <a:cxnSpLocks/>
          </p:cNvCxnSpPr>
          <p:nvPr/>
        </p:nvCxnSpPr>
        <p:spPr>
          <a:xfrm>
            <a:off x="1552222" y="3143956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3BCA0-BB3A-456C-A09D-715EF88009A9}"/>
              </a:ext>
            </a:extLst>
          </p:cNvPr>
          <p:cNvSpPr/>
          <p:nvPr/>
        </p:nvSpPr>
        <p:spPr>
          <a:xfrm>
            <a:off x="1253067" y="3635033"/>
            <a:ext cx="1365955" cy="49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7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FF45-E88A-4F3E-8AD7-7B3F3B8A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quadrupole multipole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6E7C1-BD33-4C22-B8CC-58F32E2499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2711"/>
                <a:ext cx="10515600" cy="46642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Create a large radial magnetic field with trim coils.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larger than stray radial magnetic fields.</a:t>
                </a:r>
              </a:p>
              <a:p>
                <a:r>
                  <a:rPr lang="en-US" dirty="0"/>
                  <a:t>See how much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changes.</a:t>
                </a:r>
              </a:p>
              <a:p>
                <a:r>
                  <a:rPr lang="en-US" dirty="0"/>
                  <a:t>Adjust trim electric quads to get acceptable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6E7C1-BD33-4C22-B8CC-58F32E2499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2711"/>
                <a:ext cx="10515600" cy="4664252"/>
              </a:xfrm>
              <a:blipFill>
                <a:blip r:embed="rId2"/>
                <a:stretch>
                  <a:fillRect l="-1043" t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E913D-254F-46FD-90F7-869373F5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1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2A9D-717B-4A38-94BA-501544A2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Quadrupole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C574B-19C6-4AF7-9E56-69A1E2C5A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Muon g-2 ring approximation: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𝑥𝑁𝑠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𝑥𝑁𝑐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𝐸𝑁𝑠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𝑥𝑁𝑠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𝐸𝑁𝑐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𝑥𝑁𝑐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Do each Fourier term,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=2.3.</m:t>
                    </m:r>
                  </m:oMath>
                </a14:m>
                <a:r>
                  <a:rPr lang="en-US" dirty="0"/>
                  <a:t> 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terms drop off as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C574B-19C6-4AF7-9E56-69A1E2C5A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5621C-7FFC-4212-ACCB-E133F52F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B67-21FC-4C61-9C5F-51702791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DM-like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410BF-2483-4621-B32D-89D87921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D89794-2685-4795-A51C-7CC47F764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152559"/>
              </p:ext>
            </p:extLst>
          </p:nvPr>
        </p:nvGraphicFramePr>
        <p:xfrm>
          <a:off x="1975556" y="1501422"/>
          <a:ext cx="7823200" cy="499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54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BCE5-D57C-406B-9C4F-110ACA9D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Ring Proton EDM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A5C6-FEE9-4478-BAE4-7749936A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Storage Ring EDM</a:t>
            </a:r>
          </a:p>
          <a:p>
            <a:r>
              <a:rPr lang="en-US" dirty="0"/>
              <a:t>Studies with Polarized Beams</a:t>
            </a:r>
          </a:p>
          <a:p>
            <a:r>
              <a:rPr lang="en-US" dirty="0"/>
              <a:t>PEDM Ring Design</a:t>
            </a:r>
          </a:p>
          <a:p>
            <a:r>
              <a:rPr lang="en-US" dirty="0"/>
              <a:t>Systematics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Dark Matter/Dark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C1BE1-19B3-48D5-9189-5416CCC7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3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A37B-1697-47AD-AD89-8B6DEE05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Straight Sections – Minimum Number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C356E2-F426-4A07-9FA5-E0F418CE8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333" y="1919110"/>
            <a:ext cx="6976534" cy="47300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E810D-BF22-4FCB-91D6-8CAC89B8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A269-3918-4FA4-9680-9740F60A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DC96B-C51D-42DB-94C1-36E1AA052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147814"/>
            <a:ext cx="9189156" cy="64787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311BD-E75E-4C41-A448-DCB3CBFA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7A77E-87E3-41EA-962D-A8D05CCC4881}"/>
              </a:ext>
            </a:extLst>
          </p:cNvPr>
          <p:cNvSpPr txBox="1"/>
          <p:nvPr/>
        </p:nvSpPr>
        <p:spPr>
          <a:xfrm>
            <a:off x="5317066" y="4752622"/>
            <a:ext cx="1264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0000"/>
                </a:solidFill>
              </a:rPr>
              <a:t>SPEC</a:t>
            </a:r>
          </a:p>
        </p:txBody>
      </p:sp>
    </p:spTree>
    <p:extLst>
      <p:ext uri="{BB962C8B-B14F-4D97-AF65-F5344CB8AC3E}">
        <p14:creationId xmlns:p14="http://schemas.microsoft.com/office/powerpoint/2010/main" val="105377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DE37-1DC2-421B-8522-3E67F640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 cells – more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BB7C-6F49-485C-887D-77C7EDCB0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89DEA-47D8-4F5B-9C98-66B4580F3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045" y="1444978"/>
            <a:ext cx="8184444" cy="52764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973CA-D00D-444A-9C29-FB40CC93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86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20D6-8402-402E-800B-C850805A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90322-5591-4AD8-93A2-B7CF4866D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643" y="158045"/>
            <a:ext cx="6005689" cy="64459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8EB340-39BB-4091-BCD2-8BA87A52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2B796-8F99-4DE0-9B62-0D12A389832E}"/>
              </a:ext>
            </a:extLst>
          </p:cNvPr>
          <p:cNvSpPr txBox="1"/>
          <p:nvPr/>
        </p:nvSpPr>
        <p:spPr>
          <a:xfrm>
            <a:off x="8805332" y="1444979"/>
            <a:ext cx="97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C68BB-5DF2-4536-8F6C-68DE1DA8D1E3}"/>
              </a:ext>
            </a:extLst>
          </p:cNvPr>
          <p:cNvSpPr txBox="1"/>
          <p:nvPr/>
        </p:nvSpPr>
        <p:spPr>
          <a:xfrm>
            <a:off x="8410222" y="3251200"/>
            <a:ext cx="2963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Radial Polarization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797D4F-7D8C-41BC-97CA-F602F46C0C9D}"/>
              </a:ext>
            </a:extLst>
          </p:cNvPr>
          <p:cNvCxnSpPr>
            <a:cxnSpLocks/>
          </p:cNvCxnSpPr>
          <p:nvPr/>
        </p:nvCxnSpPr>
        <p:spPr>
          <a:xfrm>
            <a:off x="3081867" y="5238044"/>
            <a:ext cx="23706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49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FB0404-F759-4948-BF14-238C50F7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508000"/>
            <a:ext cx="7281333" cy="56576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02B99-0A4D-4096-9763-5EE01B75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FC2CF-4313-42D7-8BE1-1586E59108AC}"/>
              </a:ext>
            </a:extLst>
          </p:cNvPr>
          <p:cNvSpPr txBox="1"/>
          <p:nvPr/>
        </p:nvSpPr>
        <p:spPr>
          <a:xfrm>
            <a:off x="7044267" y="30607"/>
            <a:ext cx="3826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Zanibek</a:t>
            </a:r>
            <a:r>
              <a:rPr lang="en-US" sz="4000" b="1" dirty="0"/>
              <a:t> Omarov</a:t>
            </a:r>
          </a:p>
          <a:p>
            <a:pPr algn="ctr"/>
            <a:r>
              <a:rPr lang="en-US" sz="4000" b="1" dirty="0"/>
              <a:t>Symmetry  </a:t>
            </a:r>
          </a:p>
        </p:txBody>
      </p:sp>
    </p:spTree>
    <p:extLst>
      <p:ext uri="{BB962C8B-B14F-4D97-AF65-F5344CB8AC3E}">
        <p14:creationId xmlns:p14="http://schemas.microsoft.com/office/powerpoint/2010/main" val="1928420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A2B8-5B2E-4C49-A935-BB8C63A0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Based Alignment/Spin Based Alignment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8E79-699C-401F-A991-ADDF4544B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BBA developed in the 1990s for ILC, NLC, …</a:t>
                </a:r>
              </a:p>
              <a:p>
                <a:r>
                  <a:rPr lang="en-US" dirty="0"/>
                  <a:t>They needed the beam to go through the center of hundreds of quads in LINAC 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 order to get the correct final focus. </a:t>
                </a:r>
              </a:p>
              <a:p>
                <a:r>
                  <a:rPr lang="en-US" dirty="0"/>
                  <a:t>In order to avoid using spin based alignment, need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 BBA.</a:t>
                </a:r>
              </a:p>
              <a:p>
                <a:r>
                  <a:rPr lang="en-US" dirty="0"/>
                  <a:t>Can’t use spin based alignment for DM/DE.</a:t>
                </a:r>
              </a:p>
              <a:p>
                <a:r>
                  <a:rPr lang="en-US" dirty="0"/>
                  <a:t>RHIC achieved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BBA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[1].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was plenty good enough for RHIC.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1. BNL CA Dept. Note 83395.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8E79-699C-401F-A991-ADDF4544B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6D5B5-786D-4229-84D9-1A4BC964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5237-C8A8-42F5-AD48-295D7958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Based Alignment/Spin Based Alignment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A2BD3-8D32-4FE2-B926-BA3EDEF42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will have:</a:t>
                </a:r>
              </a:p>
              <a:p>
                <a:r>
                  <a:rPr lang="en-US" dirty="0"/>
                  <a:t>SQUID BPM resolution: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0.01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BMP at every quad location.</a:t>
                </a:r>
              </a:p>
              <a:p>
                <a:r>
                  <a:rPr lang="en-US" dirty="0"/>
                  <a:t>AC modulation of closed orbit, instead of DC.</a:t>
                </a:r>
              </a:p>
              <a:p>
                <a:r>
                  <a:rPr lang="en-US" dirty="0"/>
                  <a:t>Correct higher order multipoles in quads with correction windings.</a:t>
                </a:r>
              </a:p>
              <a:p>
                <a:r>
                  <a:rPr lang="en-US" dirty="0"/>
                  <a:t>After BBA, use transverse polarization, and adjust with spin based alignment.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1. S. Haciomeroglu, ICHEP 2018, Proc. Sci. (2018).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A2BD3-8D32-4FE2-B926-BA3EDEF42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71446-AF86-4857-BC04-D5AF99E5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1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8987-8DE1-4AA9-802F-F8599B0F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30CC99-703E-42F7-B0CD-AFBD1F20BB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polarized protons </a:t>
                </a:r>
              </a:p>
              <a:p>
                <a:pPr marL="0" indent="0">
                  <a:buNone/>
                </a:pPr>
                <a:r>
                  <a:rPr lang="en-US" dirty="0"/>
                  <a:t>   per fill from AGS.</a:t>
                </a:r>
              </a:p>
              <a:p>
                <a:r>
                  <a:rPr lang="en-US" dirty="0"/>
                  <a:t>Storing protons in a ring</a:t>
                </a:r>
              </a:p>
              <a:p>
                <a:pPr marL="0" indent="0">
                  <a:buNone/>
                </a:pPr>
                <a:r>
                  <a:rPr lang="en-US" dirty="0"/>
                  <a:t>   is easy.</a:t>
                </a:r>
              </a:p>
              <a:p>
                <a:r>
                  <a:rPr lang="en-US" dirty="0"/>
                  <a:t>Excellent polarimeter</a:t>
                </a:r>
              </a:p>
              <a:p>
                <a:pPr marL="0" indent="0">
                  <a:buNone/>
                </a:pPr>
                <a:r>
                  <a:rPr lang="en-US" dirty="0"/>
                  <a:t>   analyzing power.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𝑒𝑐𝑚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30CC99-703E-42F7-B0CD-AFBD1F20B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8BC16-906E-4A17-B2AB-3558EE60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3BD70-80C5-45E2-A1CE-A56CDDE1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89" y="365125"/>
            <a:ext cx="6987822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F9484E-0766-4B28-A07D-6F4A208248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PEDM limited by statistics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𝑒𝑐𝑚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F9484E-0766-4B28-A07D-6F4A20824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641A2-A4CB-47D9-8203-72F2BD04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4323EE-8F97-4BE7-88CD-93C9AAEDE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847369"/>
              </p:ext>
            </p:extLst>
          </p:nvPr>
        </p:nvGraphicFramePr>
        <p:xfrm>
          <a:off x="982134" y="1825625"/>
          <a:ext cx="842151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AE11E5-8C47-496A-B5BD-00CB01E7C865}"/>
              </a:ext>
            </a:extLst>
          </p:cNvPr>
          <p:cNvSpPr txBox="1"/>
          <p:nvPr/>
        </p:nvSpPr>
        <p:spPr>
          <a:xfrm>
            <a:off x="9572978" y="5034844"/>
            <a:ext cx="2459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Limited by statistics.</a:t>
            </a:r>
          </a:p>
        </p:txBody>
      </p:sp>
    </p:spTree>
    <p:extLst>
      <p:ext uri="{BB962C8B-B14F-4D97-AF65-F5344CB8AC3E}">
        <p14:creationId xmlns:p14="http://schemas.microsoft.com/office/powerpoint/2010/main" val="1999821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926D-15FA-46AE-B321-5F6C5F24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FE35D5-9284-4304-A29D-BB5F6F23B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311" y="1174044"/>
            <a:ext cx="7721600" cy="54073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6BB47-E981-4D3A-9AB5-833681D8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B0C062-9A5E-4C07-8FF3-F57B5C6E2A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Idea came from BNL E821 muon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experiment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B0C062-9A5E-4C07-8FF3-F57B5C6E2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A0A74-F926-4548-B545-B2103A379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MDM Magic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		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EDM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BNL E821: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&lt;1.9×1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𝑒𝑐𝑚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FNAL E989 should do ten times better.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A0A74-F926-4548-B545-B2103A379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EB2DE-F497-4617-8227-8453A999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18116-B047-4A5E-83AC-CE63C6B2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889" y="2235200"/>
            <a:ext cx="6107289" cy="145626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2934B1-B9EC-4243-82F1-60D6579D183C}"/>
              </a:ext>
            </a:extLst>
          </p:cNvPr>
          <p:cNvCxnSpPr/>
          <p:nvPr/>
        </p:nvCxnSpPr>
        <p:spPr>
          <a:xfrm flipH="1" flipV="1">
            <a:off x="8523111" y="1825625"/>
            <a:ext cx="87489" cy="25996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DEA922-DC92-4C22-8E13-2C1B5751A654}"/>
              </a:ext>
            </a:extLst>
          </p:cNvPr>
          <p:cNvCxnSpPr>
            <a:cxnSpLocks/>
          </p:cNvCxnSpPr>
          <p:nvPr/>
        </p:nvCxnSpPr>
        <p:spPr>
          <a:xfrm>
            <a:off x="8610600" y="4425244"/>
            <a:ext cx="3302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51FA0B-AC00-4FF2-AE83-D20FDA551056}"/>
              </a:ext>
            </a:extLst>
          </p:cNvPr>
          <p:cNvSpPr/>
          <p:nvPr/>
        </p:nvSpPr>
        <p:spPr>
          <a:xfrm>
            <a:off x="1106311" y="1825624"/>
            <a:ext cx="857956" cy="406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A59B38-CDEC-4A65-BF40-0D76FFDBDC36}"/>
              </a:ext>
            </a:extLst>
          </p:cNvPr>
          <p:cNvSpPr/>
          <p:nvPr/>
        </p:nvSpPr>
        <p:spPr>
          <a:xfrm>
            <a:off x="1106311" y="3578579"/>
            <a:ext cx="778933" cy="40639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6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9D09-D2E7-490D-86DF-5793B5C8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A6E92-EFBC-4BD4-9A20-20F72D853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Exciting </a:t>
                </a:r>
                <a:r>
                  <a:rPr lang="en-US" dirty="0" err="1"/>
                  <a:t>sredm</a:t>
                </a:r>
                <a:r>
                  <a:rPr lang="en-US" dirty="0"/>
                  <a:t> physics.</a:t>
                </a:r>
              </a:p>
              <a:p>
                <a:r>
                  <a:rPr lang="en-US" dirty="0"/>
                  <a:t>CP violation beyond the SM and/or QCD CP violation, i.e., Peccei-Quinn symmetry axion physics.</a:t>
                </a:r>
              </a:p>
              <a:p>
                <a:r>
                  <a:rPr lang="en-US" dirty="0"/>
                  <a:t>EDM has a spin flip, so proportion to mass.</a:t>
                </a:r>
              </a:p>
              <a:p>
                <a:r>
                  <a:rPr lang="en-US" dirty="0"/>
                  <a:t>Physics is complementary to electron, neutron, Hg, etc., searches.</a:t>
                </a:r>
              </a:p>
              <a:p>
                <a:r>
                  <a:rPr lang="en-US" dirty="0"/>
                  <a:t>PEDM systematics are OK. E821 and E989 found new beam/spin dynamics systematics at the level of sensitivity. Need statistics.</a:t>
                </a:r>
              </a:p>
              <a:p>
                <a:r>
                  <a:rPr lang="en-US" dirty="0"/>
                  <a:t>DM/DE [1] systematics are worse than </a:t>
                </a:r>
                <a:r>
                  <a:rPr lang="en-US" dirty="0" err="1"/>
                  <a:t>edm</a:t>
                </a:r>
                <a:r>
                  <a:rPr lang="en-US" dirty="0"/>
                  <a:t> systematics, but if we “only” get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improvement, for example, that would be wonderful!</a:t>
                </a:r>
              </a:p>
              <a:p>
                <a:pPr marL="0" indent="0">
                  <a:buNone/>
                </a:pPr>
                <a:r>
                  <a:rPr lang="en-US" sz="1900" dirty="0"/>
                  <a:t>1. P.W. Graham, et. al., </a:t>
                </a:r>
                <a:r>
                  <a:rPr lang="en-US" sz="1900" i="1" dirty="0"/>
                  <a:t>Storage Ring Probes of Dark Matter and Dark Energy</a:t>
                </a:r>
                <a:r>
                  <a:rPr lang="en-US" sz="1900" dirty="0"/>
                  <a:t>, arXiv:2005.11867 (2020).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A6E92-EFBC-4BD4-9A20-20F72D853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CA95B-A130-46CD-88FA-FC16C934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3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661C-B367-41BA-A245-7514805E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F983-897C-49F5-A4A0-8D4226477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758ED-3082-4438-903F-D7476505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1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9D1-8DA7-4FFA-ACCC-13078856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67" y="474133"/>
            <a:ext cx="7845777" cy="6018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E7C9B-69C3-4322-8663-B0F389C1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3B8C-DA9F-42B9-BADC-E6657546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62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F1604-DAE3-47D2-AB0F-20ADF328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9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0FC1-F1C3-422C-BDD6-F990B447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D3F61-3061-40C2-97B2-916F70375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589" y="870038"/>
            <a:ext cx="7286624" cy="51179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36534-3628-43D1-A808-8D7653C2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82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F55D-CB37-49D2-85BD-9E491277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3D0516-ABE0-46AB-9E56-51AF69608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621" y="1975557"/>
            <a:ext cx="6716889" cy="45173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E0E69-FBA3-4859-8240-916CDE43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4790-9115-42B9-A9E1-8D1D55AB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C40A2-EF66-44B6-BE53-F43AFAF9C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557214"/>
            <a:ext cx="8843963" cy="59356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DFD42-6F5A-4BA6-ABB2-074BEC87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9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686E-0064-474C-A762-5B8399E2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D8216D-C686-466C-8514-26392FF07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489" y="564444"/>
            <a:ext cx="8116711" cy="61570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7CF4D-E552-4027-8D97-6F3E0371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83FC-91E0-4001-87A5-3FBAE729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A2149D-4574-4748-9E00-F36462775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23" y="425273"/>
            <a:ext cx="9874955" cy="60074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5A7B0-2D5D-4CFE-A498-97D6893F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69A6C-4E37-45DB-8290-A68273643475}"/>
              </a:ext>
            </a:extLst>
          </p:cNvPr>
          <p:cNvCxnSpPr/>
          <p:nvPr/>
        </p:nvCxnSpPr>
        <p:spPr>
          <a:xfrm>
            <a:off x="1631244" y="3093155"/>
            <a:ext cx="8929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BED021-F790-45C3-B6F0-ABD586580C86}"/>
              </a:ext>
            </a:extLst>
          </p:cNvPr>
          <p:cNvCxnSpPr>
            <a:cxnSpLocks/>
          </p:cNvCxnSpPr>
          <p:nvPr/>
        </p:nvCxnSpPr>
        <p:spPr>
          <a:xfrm>
            <a:off x="1461911" y="2206978"/>
            <a:ext cx="50856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68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889A-53B6-446D-A338-A55E140C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CW/CCW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1615-D9D1-4E69-9D88-354BB35F6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major conceptual and technological strengths of the </a:t>
            </a:r>
            <a:r>
              <a:rPr lang="en-US" dirty="0" err="1"/>
              <a:t>srEDM</a:t>
            </a:r>
            <a:r>
              <a:rPr lang="en-US" dirty="0"/>
              <a:t> method render it ready for technical evaluation. Its critical conceptual strength is the realization that a ring with purely electric bending sections and alternate magnetic focusing (a hybrid-ring lattice) permits simultaneous clock-wise (CW) and counter-clock-wise (CCW) storage, thus </a:t>
            </a:r>
            <a:r>
              <a:rPr lang="en-US" i="1" dirty="0"/>
              <a:t>eliminating </a:t>
            </a:r>
            <a:r>
              <a:rPr lang="en-US" i="1" dirty="0" err="1"/>
              <a:t>firstorder</a:t>
            </a:r>
            <a:r>
              <a:rPr lang="en-US" i="1" dirty="0"/>
              <a:t> systematic error sources</a:t>
            </a:r>
            <a:r>
              <a:rPr lang="en-US" dirty="0"/>
              <a:t>, i.e., out-of-plane electric fields, </a:t>
            </a:r>
            <a:r>
              <a:rPr lang="en-US" i="1" dirty="0"/>
              <a:t>as well as the need to significantly shield the ring from external magnetic fields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9C9F7-BB70-4793-A779-C2837E14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4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7676-E751-4704-966E-5CBAAC98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3764B-1432-429A-8306-3AD1ABFB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7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F2B7F-3CE0-4E13-ADE6-9BD200FB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89" y="365125"/>
            <a:ext cx="7620000" cy="59659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C6175-F482-41AD-B220-B1D90BC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2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6260-2F57-441E-92EB-20A3A591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Yannis Semertzidis Idea 24 years ago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1D3E12-6A84-4CD5-B825-257856FB1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MDM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                       = 0 </a:t>
                </a:r>
              </a:p>
              <a:p>
                <a:endParaRPr lang="en-US" dirty="0"/>
              </a:p>
              <a:p>
                <a:r>
                  <a:rPr lang="en-US" dirty="0"/>
                  <a:t>Deuteron has negative anomaly,</a:t>
                </a:r>
              </a:p>
              <a:p>
                <a:r>
                  <a:rPr lang="en-US" dirty="0"/>
                  <a:t>Needs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bending.</a:t>
                </a:r>
              </a:p>
              <a:p>
                <a:r>
                  <a:rPr lang="en-US" dirty="0"/>
                  <a:t>Proton has positive anomaly</a:t>
                </a:r>
                <a:r>
                  <a:rPr lang="en-US" b="0" dirty="0"/>
                  <a:t>,</a:t>
                </a:r>
              </a:p>
              <a:p>
                <a:r>
                  <a:rPr lang="en-US" dirty="0"/>
                  <a:t>Can have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bending.</a:t>
                </a:r>
              </a:p>
              <a:p>
                <a:r>
                  <a:rPr lang="en-US" dirty="0"/>
                  <a:t>E821 was our “day job”. Doing </a:t>
                </a:r>
                <a:r>
                  <a:rPr lang="en-US" dirty="0" err="1"/>
                  <a:t>sredm</a:t>
                </a:r>
                <a:r>
                  <a:rPr lang="en-US" dirty="0"/>
                  <a:t> “for the fun of it”.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1D3E12-6A84-4CD5-B825-257856FB1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C6019-A4F7-4D1D-A801-1EE26497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AAB4B-353C-472B-B4FB-828A49C30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282" y="1964267"/>
            <a:ext cx="5333317" cy="1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88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0781-3873-4E80-A306-4FAB50C5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36BD-8AC1-4A52-B4CC-2D72528E3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467E8-07BB-46BC-8A53-8F7C3983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40</a:t>
            </a:fld>
            <a:endParaRPr lang="en-US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31D59BCB-7A2E-418F-BEF7-AECD0242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891822"/>
            <a:ext cx="8636000" cy="56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72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404D-46C2-4BC3-8F34-B77A4798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423A9-1A1D-440D-815F-981F4CF8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41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014D94E-CA3C-4AF6-87FC-D1AC47340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444" y="508000"/>
            <a:ext cx="728133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9F8B-B25E-4778-913B-47BF4B0F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9CDA5-23CA-4E7E-B620-C4A81A523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E5619-1AFC-48EF-9D01-104EEF56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55E9C-36E1-4E2A-960E-875DD7B6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749" y="442666"/>
            <a:ext cx="6106501" cy="59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7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9203-A98D-404E-8808-0FE3574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D58A1-7C27-41AC-B8F5-878F4A86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43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A7C300-CEFA-49F7-A11D-C078349891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77" y="282222"/>
            <a:ext cx="6005689" cy="6439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850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7047-AEC5-477E-9841-95459AB3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17E568-B74F-42A8-AB07-C3F8667D2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654755"/>
            <a:ext cx="10024532" cy="60667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2220F-28D6-4ACB-ABBC-665CBCAB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7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D4AF-2AE3-41A0-ADA2-365C169E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7006-D2A8-4CD3-B886-F490FD5D4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7D082-1446-4CBA-ACCA-4B1AEF8B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75933-F0D0-42A4-943E-9B9B33155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519289"/>
            <a:ext cx="8715022" cy="56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5773-A3BB-4A1C-B293-7124F626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BFEF62-0FD7-4203-8139-CFC5E8FF0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978" y="496712"/>
            <a:ext cx="8816621" cy="62088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4D0E01-3B67-4873-8ED6-D1F379BBD9E0}"/>
              </a:ext>
            </a:extLst>
          </p:cNvPr>
          <p:cNvSpPr/>
          <p:nvPr/>
        </p:nvSpPr>
        <p:spPr>
          <a:xfrm rot="10800000">
            <a:off x="5079996" y="6208887"/>
            <a:ext cx="1727203" cy="283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592A64-7A65-4667-A315-421BE1B15424}"/>
              </a:ext>
            </a:extLst>
          </p:cNvPr>
          <p:cNvSpPr/>
          <p:nvPr/>
        </p:nvSpPr>
        <p:spPr>
          <a:xfrm>
            <a:off x="9697156" y="6208887"/>
            <a:ext cx="508000" cy="47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DAC727-2775-42E1-9199-AE0F7E8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850D0-5845-4886-A3DB-5C013945AE84}"/>
              </a:ext>
            </a:extLst>
          </p:cNvPr>
          <p:cNvSpPr/>
          <p:nvPr/>
        </p:nvSpPr>
        <p:spPr>
          <a:xfrm>
            <a:off x="1659467" y="1535288"/>
            <a:ext cx="8432800" cy="2190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1880E-343D-4646-BF1D-3EA2769B4F54}"/>
              </a:ext>
            </a:extLst>
          </p:cNvPr>
          <p:cNvSpPr txBox="1"/>
          <p:nvPr/>
        </p:nvSpPr>
        <p:spPr>
          <a:xfrm>
            <a:off x="9223022" y="496713"/>
            <a:ext cx="2173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BNL Director’s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Review 2009</a:t>
            </a:r>
          </a:p>
        </p:txBody>
      </p:sp>
    </p:spTree>
    <p:extLst>
      <p:ext uri="{BB962C8B-B14F-4D97-AF65-F5344CB8AC3E}">
        <p14:creationId xmlns:p14="http://schemas.microsoft.com/office/powerpoint/2010/main" val="382871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140C-5C6F-4463-A992-65B01A72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with Polarized Beams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60FC0-F4C1-4899-9CDE-ECF3F4DD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done polarized beam experiments at:</a:t>
            </a:r>
          </a:p>
          <a:p>
            <a:r>
              <a:rPr lang="en-US" dirty="0"/>
              <a:t>KVI, Groningen, Netherlands,</a:t>
            </a:r>
          </a:p>
          <a:p>
            <a:r>
              <a:rPr lang="en-US" dirty="0"/>
              <a:t>COSY, Julich, Germany,</a:t>
            </a:r>
          </a:p>
          <a:p>
            <a:r>
              <a:rPr lang="en-US" dirty="0"/>
              <a:t>AGS, BNL, USA.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08DA4-1A18-43A3-A73A-FB472E38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4E95-B008-488A-965B-05224DBF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Beam Experiments Publications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F4DCA0-0A24-40A1-AAEB-53C2FD800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45667"/>
              </p:ext>
            </p:extLst>
          </p:nvPr>
        </p:nvGraphicFramePr>
        <p:xfrm>
          <a:off x="838199" y="1690687"/>
          <a:ext cx="10202334" cy="4935893"/>
        </p:xfrm>
        <a:graphic>
          <a:graphicData uri="http://schemas.openxmlformats.org/drawingml/2006/table">
            <a:tbl>
              <a:tblPr/>
              <a:tblGrid>
                <a:gridCol w="3400778">
                  <a:extLst>
                    <a:ext uri="{9D8B030D-6E8A-4147-A177-3AD203B41FA5}">
                      <a16:colId xmlns:a16="http://schemas.microsoft.com/office/drawing/2014/main" val="4271139430"/>
                    </a:ext>
                  </a:extLst>
                </a:gridCol>
                <a:gridCol w="3400778">
                  <a:extLst>
                    <a:ext uri="{9D8B030D-6E8A-4147-A177-3AD203B41FA5}">
                      <a16:colId xmlns:a16="http://schemas.microsoft.com/office/drawing/2014/main" val="1959029965"/>
                    </a:ext>
                  </a:extLst>
                </a:gridCol>
                <a:gridCol w="3400778">
                  <a:extLst>
                    <a:ext uri="{9D8B030D-6E8A-4147-A177-3AD203B41FA5}">
                      <a16:colId xmlns:a16="http://schemas.microsoft.com/office/drawing/2014/main" val="3959994892"/>
                    </a:ext>
                  </a:extLst>
                </a:gridCol>
              </a:tblGrid>
              <a:tr h="709841">
                <a:tc>
                  <a:txBody>
                    <a:bodyPr/>
                    <a:lstStyle/>
                    <a:p>
                      <a:pPr algn="r"/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G. </a:t>
                      </a:r>
                      <a:r>
                        <a:rPr lang="en-US" sz="1200" u="none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Guidoboni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, E. Stephenson, A. </a:t>
                      </a:r>
                      <a:r>
                        <a:rPr lang="en-US" sz="1200" u="none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Wronska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  <a:r>
                        <a:rPr lang="en-US" sz="1200" i="1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et al.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,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hlinkClick r:id="rId2" tooltip="Uploaded by: a.kacharava@fz-juelich.d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Connection between zero chromaticity and long in-plane polarization lifetime in a magnetic storage ring</a:t>
                      </a:r>
                      <a:endParaRPr lang="en-US" sz="1200" u="none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Phys. Rev. ST </a:t>
                      </a:r>
                      <a:r>
                        <a:rPr lang="en-US" sz="1200" u="non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Accel Beams 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22, 024201 (2018)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3739"/>
                  </a:ext>
                </a:extLst>
              </a:tr>
              <a:tr h="537177">
                <a:tc>
                  <a:txBody>
                    <a:bodyPr/>
                    <a:lstStyle/>
                    <a:p>
                      <a:pPr algn="r"/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A. </a:t>
                      </a:r>
                      <a:r>
                        <a:rPr lang="en-US" sz="1200" u="none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Saleev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, N. Nikolaev, F. </a:t>
                      </a:r>
                      <a:r>
                        <a:rPr lang="en-US" sz="1200" u="none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Rathmann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  <a:r>
                        <a:rPr lang="en-US" sz="1200" i="1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et al.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,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hlinkClick r:id="rId3" tooltip="Uploaded by: a.kacharava@fz-juelich.d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Spin tune mapping as a novel tool to probe the spin dynamics in storage rings</a:t>
                      </a:r>
                      <a:endParaRPr lang="en-US" sz="1200" u="none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Phys. Rev. ST Accel. Beams 20, 072801 (2017)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06255"/>
                  </a:ext>
                </a:extLst>
              </a:tr>
              <a:tr h="458037">
                <a:tc>
                  <a:txBody>
                    <a:bodyPr/>
                    <a:lstStyle/>
                    <a:p>
                      <a:pPr algn="r"/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Nils </a:t>
                      </a:r>
                      <a:r>
                        <a:rPr lang="en-US" sz="1200" u="none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Hempelmann</a:t>
                      </a:r>
                      <a:endParaRPr lang="en-US" sz="1200" u="none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hlinkClick r:id="rId4" tooltip="Uploaded by: a.kacharava@fz-juelich.d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Phase Locking the Spin Precession in a Storage Ring</a:t>
                      </a:r>
                      <a:endParaRPr lang="en-US" sz="1200" u="none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Phys. Rev. Lett, 119, 014801 (2017)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598558"/>
                  </a:ext>
                </a:extLst>
              </a:tr>
              <a:tr h="767396">
                <a:tc>
                  <a:txBody>
                    <a:bodyPr/>
                    <a:lstStyle/>
                    <a:p>
                      <a:pPr algn="r"/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G. </a:t>
                      </a:r>
                      <a:r>
                        <a:rPr lang="en-US" sz="1200" u="none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Guidoboni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, E.J. Stephenson, </a:t>
                      </a:r>
                      <a:r>
                        <a:rPr lang="en-US" sz="1200" i="1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et al.</a:t>
                      </a:r>
                      <a:endParaRPr lang="en-US" sz="1200" u="none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hlinkClick r:id="rId5" tooltip="Uploaded by: d.mchedlishvili@fz-juelich.d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How to reach a thousand-second in-plane polarization lifetime with 0.97-GeV/c deuterons in a storage ring</a:t>
                      </a:r>
                      <a:endParaRPr lang="en-US" sz="1200" u="none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Phys. Rev. Lett. 117, 054801 (2016)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984127"/>
                  </a:ext>
                </a:extLst>
              </a:tr>
              <a:tr h="824950">
                <a:tc>
                  <a:txBody>
                    <a:bodyPr/>
                    <a:lstStyle/>
                    <a:p>
                      <a:pPr algn="r"/>
                      <a:r>
                        <a:rPr lang="en-US" sz="1200" u="non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D. Eversmann </a:t>
                      </a:r>
                      <a:r>
                        <a:rPr lang="en-US" sz="1200" i="1" u="non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et al.</a:t>
                      </a:r>
                      <a:endParaRPr lang="en-US" sz="1200" u="none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hlinkClick r:id="rId6" tooltip="Uploaded by: d.mchedlishvili@fz-juelich.d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New method for a continuous determination of the spin tune in storage rings and implications for precision experiments</a:t>
                      </a:r>
                      <a:endParaRPr lang="en-US" sz="1200" u="none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Phys. Rev. Lett. 115, 094801 (2015)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726052"/>
                  </a:ext>
                </a:extLst>
              </a:tr>
              <a:tr h="479623">
                <a:tc>
                  <a:txBody>
                    <a:bodyPr/>
                    <a:lstStyle/>
                    <a:p>
                      <a:pPr algn="r"/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Z. Bagdasarian </a:t>
                      </a:r>
                      <a:r>
                        <a:rPr lang="en-US" sz="1200" i="1" u="none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</a:rPr>
                        <a:t>et al.</a:t>
                      </a:r>
                      <a:endParaRPr lang="en-US" sz="1200" u="none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hlinkClick r:id="rId7" tooltip="Uploaded by: f.rathmann@fz-juelich.d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Measuring the polarization of a rapidly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hlinkClick r:id="rId7" tooltip="Uploaded by: f.rathmann@fz-juelich.d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precessing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hlinkClick r:id="rId7" tooltip="Uploaded by: f.rathmann@fz-juelich.d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deuteron beam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Phys. Rev. ST Accel. Beams 17, 052803 (2014)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869737"/>
                  </a:ext>
                </a:extLst>
              </a:tr>
              <a:tr h="679246">
                <a:tc>
                  <a:txBody>
                    <a:bodyPr/>
                    <a:lstStyle/>
                    <a:p>
                      <a:pPr algn="r"/>
                      <a:r>
                        <a:rPr lang="en-US" sz="1200" i="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N. </a:t>
                      </a:r>
                      <a:r>
                        <a:rPr lang="en-US" sz="1200" i="0" u="none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Brantjes</a:t>
                      </a:r>
                      <a:r>
                        <a:rPr lang="en-US" sz="1200" i="1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 et al.</a:t>
                      </a:r>
                      <a:endParaRPr lang="en-US" sz="1200" u="none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Correcting Systematic Errors in High Sensitivity Deuteron </a:t>
                      </a:r>
                      <a:r>
                        <a:rPr lang="en-US" sz="1200" u="sng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Polariztion</a:t>
                      </a:r>
                      <a:r>
                        <a:rPr lang="en-US" sz="1200" u="sng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 Measurements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Nucl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. Inst. Meth. A664, 49 (2012)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77487"/>
                  </a:ext>
                </a:extLst>
              </a:tr>
              <a:tr h="479623">
                <a:tc>
                  <a:txBody>
                    <a:bodyPr/>
                    <a:lstStyle/>
                    <a:p>
                      <a:pPr algn="r"/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P. </a:t>
                      </a:r>
                      <a:r>
                        <a:rPr lang="en-US" sz="1200" u="none" dirty="0" err="1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Benati</a:t>
                      </a:r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  <a:r>
                        <a:rPr lang="en-US" sz="1200" i="1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et al.</a:t>
                      </a:r>
                      <a:endParaRPr lang="en-US" sz="1200" u="none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hlinkClick r:id="rId8" tooltip="Uploaded by: f.rathmann@fz-juelich.d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Synchrotron oscillation effects on an rf-solenoid spin resonance</a:t>
                      </a:r>
                      <a:endParaRPr lang="en-US" sz="1200" u="none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Phys. Rev. ST Accel. Beams 15, 124202 (2012)</a:t>
                      </a:r>
                    </a:p>
                  </a:txBody>
                  <a:tcPr marL="12912" marR="12912" marT="6456" marB="645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5925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E19769-D68B-425C-BCD8-C4E3621BCEE6}"/>
              </a:ext>
            </a:extLst>
          </p:cNvPr>
          <p:cNvSpPr txBox="1"/>
          <p:nvPr/>
        </p:nvSpPr>
        <p:spPr>
          <a:xfrm>
            <a:off x="10250311" y="3429001"/>
            <a:ext cx="129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Y. </a:t>
            </a:r>
            <a:r>
              <a:rPr lang="en-US" sz="2000" b="1" dirty="0" err="1">
                <a:solidFill>
                  <a:srgbClr val="002060"/>
                </a:solidFill>
              </a:rPr>
              <a:t>Orlov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Edm</a:t>
            </a:r>
            <a:r>
              <a:rPr lang="en-US" sz="2000" b="1" dirty="0">
                <a:solidFill>
                  <a:srgbClr val="002060"/>
                </a:solidFill>
              </a:rPr>
              <a:t> Note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F4475-C2FE-4EF3-8D50-A075B082712C}"/>
              </a:ext>
            </a:extLst>
          </p:cNvPr>
          <p:cNvSpPr/>
          <p:nvPr/>
        </p:nvSpPr>
        <p:spPr>
          <a:xfrm>
            <a:off x="2596444" y="4267200"/>
            <a:ext cx="8444089" cy="1851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512A2-BAFF-45EB-85E1-729441B5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E5EAF-58D8-4C23-A71B-9E1B296C848B}"/>
              </a:ext>
            </a:extLst>
          </p:cNvPr>
          <p:cNvSpPr txBox="1"/>
          <p:nvPr/>
        </p:nvSpPr>
        <p:spPr>
          <a:xfrm>
            <a:off x="1377244" y="4741333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1 - 3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8C2BFF-70BE-42BE-8587-E9209884BAE7}"/>
              </a:ext>
            </a:extLst>
          </p:cNvPr>
          <p:cNvCxnSpPr>
            <a:cxnSpLocks/>
          </p:cNvCxnSpPr>
          <p:nvPr/>
        </p:nvCxnSpPr>
        <p:spPr>
          <a:xfrm flipH="1" flipV="1">
            <a:off x="11684000" y="3505707"/>
            <a:ext cx="45152" cy="3120873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4B2924-D021-4F8D-9B8B-5876CE553619}"/>
              </a:ext>
            </a:extLst>
          </p:cNvPr>
          <p:cNvCxnSpPr>
            <a:cxnSpLocks/>
          </p:cNvCxnSpPr>
          <p:nvPr/>
        </p:nvCxnSpPr>
        <p:spPr>
          <a:xfrm flipV="1">
            <a:off x="11684000" y="1892052"/>
            <a:ext cx="0" cy="1536948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24A0DE-DEDA-481F-99C6-8A93795BB2AD}"/>
              </a:ext>
            </a:extLst>
          </p:cNvPr>
          <p:cNvSpPr txBox="1"/>
          <p:nvPr/>
        </p:nvSpPr>
        <p:spPr>
          <a:xfrm>
            <a:off x="11266316" y="2257779"/>
            <a:ext cx="925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FNALE989</a:t>
            </a:r>
          </a:p>
        </p:txBody>
      </p:sp>
    </p:spTree>
    <p:extLst>
      <p:ext uri="{BB962C8B-B14F-4D97-AF65-F5344CB8AC3E}">
        <p14:creationId xmlns:p14="http://schemas.microsoft.com/office/powerpoint/2010/main" val="114051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B53A4C-A794-473A-BF00-E3478A8E0D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Symmetries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B53A4C-A794-473A-BF00-E3478A8E0D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6D8180-F366-47BC-AC96-B3524B1841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Radial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vertical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longitudinal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/>
                  <a:t>Electric bending, with strong alternating gradient magnetic focusing.</a:t>
                </a:r>
              </a:p>
              <a:p>
                <a:r>
                  <a:rPr lang="en-US" dirty="0"/>
                  <a:t>CW/CCW Injection.</a:t>
                </a:r>
              </a:p>
              <a:p>
                <a:r>
                  <a:rPr lang="en-US" dirty="0"/>
                  <a:t>Store CW and CCW at the same time for protons.</a:t>
                </a:r>
              </a:p>
              <a:p>
                <a:r>
                  <a:rPr lang="en-US" dirty="0"/>
                  <a:t>Chose protons over deuterons.</a:t>
                </a:r>
              </a:p>
              <a:p>
                <a:r>
                  <a:rPr lang="en-US" dirty="0"/>
                  <a:t>Symmetric lattice. </a:t>
                </a:r>
              </a:p>
              <a:p>
                <a:r>
                  <a:rPr lang="en-US" dirty="0"/>
                  <a:t>Longitudinal (sensitive to </a:t>
                </a:r>
                <a:r>
                  <a:rPr lang="en-US" dirty="0" err="1"/>
                  <a:t>edm</a:t>
                </a:r>
                <a:r>
                  <a:rPr lang="en-US" dirty="0"/>
                  <a:t>) and radial (not sensitive to </a:t>
                </a:r>
                <a:r>
                  <a:rPr lang="en-US" dirty="0" err="1"/>
                  <a:t>edm</a:t>
                </a:r>
                <a:r>
                  <a:rPr lang="en-US" dirty="0"/>
                  <a:t>) polarized bunches.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6D8180-F366-47BC-AC96-B3524B184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5C9BE-C096-4E72-9E7F-BAD85913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C1294C-7A0D-4DF4-A185-CDEF9FAC2865}"/>
              </a:ext>
            </a:extLst>
          </p:cNvPr>
          <p:cNvCxnSpPr/>
          <p:nvPr/>
        </p:nvCxnSpPr>
        <p:spPr>
          <a:xfrm>
            <a:off x="1230489" y="3770489"/>
            <a:ext cx="6762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A83BAA-4D0D-46B8-BC14-F3FBA7AC465A}"/>
              </a:ext>
            </a:extLst>
          </p:cNvPr>
          <p:cNvCxnSpPr>
            <a:cxnSpLocks/>
          </p:cNvCxnSpPr>
          <p:nvPr/>
        </p:nvCxnSpPr>
        <p:spPr>
          <a:xfrm>
            <a:off x="1230489" y="4306711"/>
            <a:ext cx="43575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7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7C02-5C1A-4AB4-B25B-AF6D0B34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 Graham et al. Dark matter, dark energy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EF20D0-8318-44A5-A4CE-44B511840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794" y="1556016"/>
            <a:ext cx="6526340" cy="49350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B2EA6-33C5-4CCE-9A32-50BEAD9C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94A-A80D-4C78-BB9C-58737E327E1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AA89F-ECC3-4102-9034-98B1A554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3" y="1557869"/>
            <a:ext cx="581005" cy="46171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B1F323-B44F-4945-99BD-109EF304E888}"/>
              </a:ext>
            </a:extLst>
          </p:cNvPr>
          <p:cNvSpPr/>
          <p:nvPr/>
        </p:nvSpPr>
        <p:spPr>
          <a:xfrm>
            <a:off x="1821795" y="6062133"/>
            <a:ext cx="6526340" cy="430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03A247-7384-4A11-B0C5-2B8B195EA43F}"/>
                  </a:ext>
                </a:extLst>
              </p:cNvPr>
              <p:cNvSpPr txBox="1"/>
              <p:nvPr/>
            </p:nvSpPr>
            <p:spPr>
              <a:xfrm>
                <a:off x="8348134" y="2968979"/>
                <a:ext cx="1382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03A247-7384-4A11-B0C5-2B8B195EA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134" y="2968979"/>
                <a:ext cx="1382888" cy="369332"/>
              </a:xfrm>
              <a:prstGeom prst="rect">
                <a:avLst/>
              </a:prstGeom>
              <a:blipFill>
                <a:blip r:embed="rId4"/>
                <a:stretch>
                  <a:fillRect r="-793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41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1413</Words>
  <Application>Microsoft Office PowerPoint</Application>
  <PresentationFormat>Widescreen</PresentationFormat>
  <Paragraphs>239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Helvetica</vt:lpstr>
      <vt:lpstr>Office Theme</vt:lpstr>
      <vt:lpstr>Storage Ring Proton EDM Experiment</vt:lpstr>
      <vt:lpstr>Storage Ring Proton EDM</vt:lpstr>
      <vt:lpstr>Idea came from BNL E821 muon g-2 experiment</vt:lpstr>
      <vt:lpstr>Yannis Semertzidis Idea 24 years ago</vt:lpstr>
      <vt:lpstr>PowerPoint Presentation</vt:lpstr>
      <vt:lpstr>Experiments with Polarized Beams</vt:lpstr>
      <vt:lpstr>Polarized Beam Experiments Publications</vt:lpstr>
      <vt:lpstr>Symmetries      (dS ⃗_y)/dt=d_p  S ⃗_z×(E ⃗_x+v ⃗×B ⃗ )   </vt:lpstr>
      <vt:lpstr>P. Graham et al. Dark matter, dark energy</vt:lpstr>
      <vt:lpstr>P. Graham et al. Dark matter, dark energy</vt:lpstr>
      <vt:lpstr>Longitudinal (edm) and radial (DM/DE) polarized bunches. </vt:lpstr>
      <vt:lpstr>PowerPoint Presentation</vt:lpstr>
      <vt:lpstr>Discuss the two most difficult systematic effects:</vt:lpstr>
      <vt:lpstr>EDM like systematic</vt:lpstr>
      <vt:lpstr>E_y=-k_2 y </vt:lpstr>
      <vt:lpstr>Closed Orbit</vt:lpstr>
      <vt:lpstr>Electric quadrupole multipole</vt:lpstr>
      <vt:lpstr>Electric Quadrupole</vt:lpstr>
      <vt:lpstr>DM-like background</vt:lpstr>
      <vt:lpstr>Four Straight Sections – Minimum Number</vt:lpstr>
      <vt:lpstr>PowerPoint Presentation</vt:lpstr>
      <vt:lpstr>48 cells – more symmetry</vt:lpstr>
      <vt:lpstr>PowerPoint Presentation</vt:lpstr>
      <vt:lpstr>PowerPoint Presentation</vt:lpstr>
      <vt:lpstr>Beam Based Alignment/Spin Based Alignment </vt:lpstr>
      <vt:lpstr>Beam Based Alignment/Spin Based Alignment </vt:lpstr>
      <vt:lpstr>Statistics</vt:lpstr>
      <vt:lpstr>PEDM limited by statistics at 10^(-29) ecm.</vt:lpstr>
      <vt:lpstr>LOI</vt:lpstr>
      <vt:lpstr>Summary</vt:lpstr>
      <vt:lpstr>Extra</vt:lpstr>
      <vt:lpstr>PowerPoint Presentation</vt:lpstr>
      <vt:lpstr>Extras</vt:lpstr>
      <vt:lpstr>PowerPoint Presentation</vt:lpstr>
      <vt:lpstr>PowerPoint Presentation</vt:lpstr>
      <vt:lpstr>PowerPoint Presentation</vt:lpstr>
      <vt:lpstr>PowerPoint Presentation</vt:lpstr>
      <vt:lpstr>CW/CCW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Ring EDM Experiment</dc:title>
  <dc:creator>Morse, William M</dc:creator>
  <cp:lastModifiedBy>Morse, William M</cp:lastModifiedBy>
  <cp:revision>182</cp:revision>
  <dcterms:created xsi:type="dcterms:W3CDTF">2020-08-22T16:28:07Z</dcterms:created>
  <dcterms:modified xsi:type="dcterms:W3CDTF">2020-09-16T13:15:26Z</dcterms:modified>
</cp:coreProperties>
</file>