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7"/>
  </p:notesMasterIdLst>
  <p:handoutMasterIdLst>
    <p:handoutMasterId r:id="rId8"/>
  </p:handoutMasterIdLst>
  <p:sldIdLst>
    <p:sldId id="265" r:id="rId3"/>
    <p:sldId id="266" r:id="rId4"/>
    <p:sldId id="267" r:id="rId5"/>
    <p:sldId id="268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050"/>
    <a:srgbClr val="404040"/>
    <a:srgbClr val="003087"/>
    <a:srgbClr val="004C97"/>
    <a:srgbClr val="63666A"/>
    <a:srgbClr val="A7A8AA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39" autoAdjust="0"/>
    <p:restoredTop sz="94660"/>
  </p:normalViewPr>
  <p:slideViewPr>
    <p:cSldViewPr snapToGrid="0" snapToObjects="1">
      <p:cViewPr varScale="1">
        <p:scale>
          <a:sx n="53" d="100"/>
          <a:sy n="53" d="100"/>
        </p:scale>
        <p:origin x="14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8/3/2020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8/3/2020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5" tIns="45713" rIns="91425" bIns="45713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5" tIns="45713" rIns="91425" bIns="45713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25" tIns="45713" rIns="91425" bIns="45713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6429BD4D-05BC-4752-B3AD-680BB3EDF261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43D26C5D-6EDE-40D6-B86E-90951943C2BB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32747124-BAC8-46E3-8B42-3EB1EC9246AF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9CC40B56-B7D1-439D-9278-A4AC01AC287E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9B5B03B-E2D0-42AE-87D8-9672A03833E7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338D8121-D180-43C6-8326-7AF8E03A9351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6F25A732-DC67-491A-AC6D-C0B3443C75ED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1CE0E54E-4338-4E75-B684-36C95A2C586B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9E5E625-B8FC-4314-81A9-60B240090B1E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E01CC3CB-5062-4B37-83B8-26AC90DBE4E4}" type="datetime1">
              <a:rPr lang="en-US" altLang="en-US" smtClean="0"/>
              <a:t>8/3/2020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S. Feher | CM and Cryo Meeting 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Assembly, Cold Mass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A. Vouris</a:t>
            </a:r>
          </a:p>
          <a:p>
            <a:pPr eaLnBrk="1" hangingPunct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Assy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August 03, 2020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913648"/>
            <a:ext cx="8686800" cy="53759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Work Station 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Order status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Clock position clamps – Req#306584 PO #666757 (2/25/2020) </a:t>
            </a:r>
            <a:r>
              <a:rPr lang="en-US" sz="1400" dirty="0"/>
              <a:t>–</a:t>
            </a:r>
            <a:r>
              <a:rPr lang="en-US" sz="1400" b="1" dirty="0">
                <a:solidFill>
                  <a:srgbClr val="505050"/>
                </a:solidFill>
              </a:rPr>
              <a:t> </a:t>
            </a:r>
            <a:r>
              <a:rPr lang="en-US" sz="1400" dirty="0">
                <a:solidFill>
                  <a:schemeClr val="accent6"/>
                </a:solidFill>
              </a:rPr>
              <a:t>Waiting on inspection for clamps – Ted Beale marked as HOT but has 3 mo. Back log from COVID-19 lock down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In-House to finish verifying indexing bracket locations on inspection table (Next week).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Press test fixtures -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PRN #242664 extruded shapes rec’d in IB2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LBNL Survey Ball –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@ Village Machine Shop for fab</a:t>
            </a: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Weld Station - 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Up-</a:t>
            </a:r>
            <a:r>
              <a:rPr lang="en-US" altLang="en-US" sz="14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grdades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being made this week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ICB-A: High Pressure Air system: Now in Operation mode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600" dirty="0">
                <a:latin typeface="Helvetica" panose="020B0604020202020204" pitchFamily="34" charset="0"/>
                <a:ea typeface="Geneva" pitchFamily="121" charset="-128"/>
              </a:rPr>
              <a:t>Cold Mass Model – drawings (instrumentation/align, pre-weld / post weld) –</a:t>
            </a:r>
            <a:r>
              <a:rPr lang="en-US" altLang="en-US" sz="16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drawing and model</a:t>
            </a: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work- CM Alignment (Model: 100%, Dwgs:100%), CM shell fit up  (Model: 100%, </a:t>
            </a:r>
            <a:r>
              <a:rPr lang="en-US" altLang="en-US" sz="1400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Dwgs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: 100%), CM End Cover fit up (Model: 100%, </a:t>
            </a:r>
            <a:r>
              <a:rPr lang="en-US" altLang="en-US" sz="1400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Dwgs</a:t>
            </a:r>
            <a:r>
              <a:rPr lang="en-US" altLang="en-US" sz="14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: 100%) and Final assembly/Interface: (Model: 99% drawings 98% ) welding and end cover </a:t>
            </a:r>
          </a:p>
          <a:p>
            <a:pPr marL="800100" lvl="1">
              <a:buFont typeface="Wingdings" panose="05000000000000000000" pitchFamily="2" charset="2"/>
              <a:buChar char="§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8/3/2020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Cold Mass Practice parts</a:t>
            </a:r>
            <a:r>
              <a:rPr lang="en-US" altLang="en-US" sz="14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endParaRPr lang="en-US" altLang="en-US" sz="1400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MQXFA03 – </a:t>
            </a: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metrology in house and on list to verify fiducial measurement with LBNL ball Fixture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Lower plates (saddle supports) – 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FF0000"/>
                </a:solidFill>
              </a:rPr>
              <a:t>SOW in progress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Shell </a:t>
            </a:r>
            <a:r>
              <a:rPr lang="en-US" altLang="en-US" sz="1400" b="1" dirty="0">
                <a:latin typeface="Helvetica" panose="020B0604020202020204" pitchFamily="34" charset="0"/>
                <a:ea typeface="Geneva" pitchFamily="121" charset="-128"/>
              </a:rPr>
              <a:t>– 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strain gauge installation: 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Addition of short magnet gauges complete on one shell. Staged 2</a:t>
            </a:r>
            <a:r>
              <a:rPr lang="en-US" altLang="en-US" sz="12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nd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shell for last 2 internal gauges. Shell to be rolled and external gauge placement is next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pre-series shells in procurement (forming &amp; machining) sending HT/PLT # today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Fasteners PO: </a:t>
            </a:r>
            <a:r>
              <a:rPr lang="en-US" sz="1200" b="1" dirty="0">
                <a:solidFill>
                  <a:srgbClr val="FF0000"/>
                </a:solidFill>
              </a:rPr>
              <a:t>EBN placed 7/31 - PRN#244165</a:t>
            </a:r>
            <a:endParaRPr lang="en-US" sz="12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Next: backing strips, fasteners</a:t>
            </a:r>
            <a:endParaRPr lang="en-US" altLang="en-US" sz="1400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Cold Mass Practice Unit parts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– 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1</a:t>
            </a:r>
            <a:r>
              <a:rPr lang="en-US" altLang="en-US" sz="1200" b="1" baseline="30000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shipment rec’d and being checked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Tack Blocks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Fit up to magnet complete….Ordering for 1</a:t>
            </a:r>
            <a:r>
              <a:rPr lang="en-US" altLang="en-US" sz="1200" b="1" baseline="300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pre-series to be released this week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HA’s – </a:t>
            </a:r>
            <a:r>
              <a:rPr lang="en-US" altLang="en-US" sz="1200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Pressure Washing, Alignment Station, Welding Station completed. Tack Block testing HA and Inspection station HA draft complete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Repair traveler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dirty="0">
                <a:latin typeface="Helvetica" panose="020B0604020202020204" pitchFamily="34" charset="0"/>
                <a:ea typeface="Geneva" pitchFamily="121" charset="-128"/>
              </a:rPr>
              <a:t>Engr Analysis &amp; Note: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Pressure Vessel Note – 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latest rev. uploaded to </a:t>
            </a:r>
            <a:r>
              <a:rPr lang="en-US" altLang="en-US" sz="12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2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and submitted to reviewer (24-April)- Response from Reviewer confirmed Note is now in good shape and approved up until weld sample testing is completed.</a:t>
            </a:r>
            <a:endParaRPr lang="en-US" altLang="en-US" sz="8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200" dirty="0">
                <a:latin typeface="Helvetica" panose="020B0604020202020204" pitchFamily="34" charset="0"/>
                <a:ea typeface="Geneva" pitchFamily="121" charset="-128"/>
              </a:rPr>
              <a:t>Tack Block testing –</a:t>
            </a:r>
            <a:r>
              <a:rPr lang="en-US" altLang="en-US" sz="1200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 </a:t>
            </a:r>
            <a:r>
              <a:rPr lang="en-US" altLang="en-US" sz="12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report 1</a:t>
            </a:r>
            <a:r>
              <a:rPr lang="en-US" altLang="en-US" sz="1200" b="1" baseline="30000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st</a:t>
            </a:r>
            <a:r>
              <a:rPr lang="en-US" altLang="en-US" sz="12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 draft complete. </a:t>
            </a:r>
            <a:endParaRPr lang="en-US" sz="1400" b="1" dirty="0">
              <a:solidFill>
                <a:srgbClr val="50505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8/3/2020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178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Cold Mass Tooling &amp; Design Status</a:t>
            </a:r>
          </a:p>
        </p:txBody>
      </p:sp>
      <p:sp>
        <p:nvSpPr>
          <p:cNvPr id="24578" name="Content Placeholder 29"/>
          <p:cNvSpPr>
            <a:spLocks noGrp="1"/>
          </p:cNvSpPr>
          <p:nvPr>
            <p:ph idx="1"/>
          </p:nvPr>
        </p:nvSpPr>
        <p:spPr bwMode="auto">
          <a:xfrm>
            <a:off x="228600" y="746125"/>
            <a:ext cx="8570626" cy="5669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600" b="1" dirty="0">
                <a:latin typeface="Helvetica" panose="020B0604020202020204" pitchFamily="34" charset="0"/>
                <a:ea typeface="Geneva" pitchFamily="121" charset="-128"/>
              </a:rPr>
              <a:t>Cold Mass Tooling ORC</a:t>
            </a: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Initial ORC walk through completed on Tuesday, 6/30 …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ORC-1752, Cold Mass Tooling: All components with exception of Weld Roller was sufficient. Searching requested documents for roller to upload this week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Outline for Practice unit sent to ORC panel for tagging tasks to be witnessed by reviewers</a:t>
            </a:r>
            <a:endParaRPr lang="en-US" altLang="en-US" sz="1400" b="1" dirty="0">
              <a:solidFill>
                <a:schemeClr val="accent6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Alignment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Welding Table Docs: FDR Presentation, FRS, design &amp; Analysis Note, Assembly Drawing, HA link, Cold Mass Assy  &amp; Inspection Traveler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Inspection Table Docs: Assy drawings and all above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ORC-1754, Bus Soldering and Wrapping: submitted (Rob </a:t>
            </a:r>
            <a:r>
              <a:rPr lang="en-US" altLang="en-US" sz="1600" b="1" dirty="0" err="1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Bushek</a:t>
            </a:r>
            <a:r>
              <a:rPr lang="en-US" altLang="en-US" sz="16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 Review in process)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rgbClr val="FF0000"/>
                </a:solidFill>
                <a:latin typeface="Helvetica" panose="020B0604020202020204" pitchFamily="34" charset="0"/>
                <a:ea typeface="Geneva" pitchFamily="121" charset="-128"/>
              </a:rPr>
              <a:t>Reviewer walk through set for Thursday 8/06.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Bus Soldering Docs: Solder Fixture and Bus Assy drawings, MSDS for solder and Flux, Soldering Note HiLumi </a:t>
            </a:r>
            <a:r>
              <a:rPr lang="en-US" altLang="en-US" sz="1400" b="1" dirty="0" err="1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Docdb</a:t>
            </a: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 #3256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altLang="en-US" sz="1400" b="1" dirty="0">
                <a:solidFill>
                  <a:schemeClr val="accent6"/>
                </a:solidFill>
                <a:latin typeface="Helvetica" panose="020B0604020202020204" pitchFamily="34" charset="0"/>
                <a:ea typeface="Geneva" pitchFamily="121" charset="-128"/>
              </a:rPr>
              <a:t>Wrapping Station Docs: Drawings for wrapping assemblies and word document with Mu2e ORC link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altLang="en-US" sz="1600" dirty="0">
                <a:solidFill>
                  <a:srgbClr val="505050"/>
                </a:solidFill>
                <a:latin typeface="Helvetica" panose="020B0604020202020204" pitchFamily="34" charset="0"/>
                <a:ea typeface="Geneva" pitchFamily="121" charset="-128"/>
              </a:rPr>
              <a:t>Lifting Devices: Orozco to send maintenance records.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 marL="914400" lvl="2" indent="0">
              <a:buNone/>
            </a:pPr>
            <a:endParaRPr lang="en-US" altLang="en-US" sz="1600" b="1" dirty="0">
              <a:solidFill>
                <a:srgbClr val="FF0000"/>
              </a:solidFill>
              <a:latin typeface="Helvetica" panose="020B0604020202020204" pitchFamily="34" charset="0"/>
              <a:ea typeface="Geneva" pitchFamily="121" charset="-128"/>
            </a:endParaRPr>
          </a:p>
          <a:p>
            <a:pPr marL="800100" lvl="1">
              <a:buFont typeface="+mj-lt"/>
              <a:buAutoNum type="alphaUcPeriod"/>
            </a:pPr>
            <a:endParaRPr lang="en-US" altLang="en-US" sz="1400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74FD4051-B99B-46AF-87C6-F74E3E1D370C}" type="datetime1">
              <a:rPr lang="en-US" altLang="en-US" sz="1200" smtClean="0">
                <a:solidFill>
                  <a:srgbClr val="004C97"/>
                </a:solidFill>
                <a:latin typeface="Helvetica" panose="020B0604020202020204" pitchFamily="34" charset="0"/>
              </a:rPr>
              <a:t>8/3/2020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A. Vouris | CM and </a:t>
            </a:r>
            <a:r>
              <a:rPr lang="en-US" altLang="en-US" sz="1200" dirty="0" err="1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Cryo</a:t>
            </a:r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 Meeting 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9667"/>
      </p:ext>
    </p:extLst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11658</TotalTime>
  <Words>630</Words>
  <Application>Microsoft Office PowerPoint</Application>
  <PresentationFormat>On-screen Show (4:3)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Helvetica</vt:lpstr>
      <vt:lpstr>Wingdings</vt:lpstr>
      <vt:lpstr>FNAL_TemplateMac_060514</vt:lpstr>
      <vt:lpstr>Fermilab: Footer Only</vt:lpstr>
      <vt:lpstr>Cryo Assembly, Cold Mass</vt:lpstr>
      <vt:lpstr>Cold Mass Tooling &amp; Design Status</vt:lpstr>
      <vt:lpstr>Cold Mass Tooling &amp; Design Status</vt:lpstr>
      <vt:lpstr>Cold Mass Tooling &amp; Design Status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 and Cryo Meeting</dc:title>
  <dc:creator>Sandor Feher x2240 11297N</dc:creator>
  <cp:lastModifiedBy>Antonios Vouris</cp:lastModifiedBy>
  <cp:revision>395</cp:revision>
  <cp:lastPrinted>2019-10-28T14:59:07Z</cp:lastPrinted>
  <dcterms:created xsi:type="dcterms:W3CDTF">2017-09-11T13:28:24Z</dcterms:created>
  <dcterms:modified xsi:type="dcterms:W3CDTF">2020-08-03T14:58:30Z</dcterms:modified>
</cp:coreProperties>
</file>