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8" r:id="rId4"/>
    <p:sldId id="264" r:id="rId5"/>
    <p:sldId id="267" r:id="rId6"/>
    <p:sldId id="27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gonin\Kroc\Results_E_vs_L_31_Ju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Energy, MeV vs. z, mm</a:t>
            </a:r>
          </a:p>
        </c:rich>
      </c:tx>
      <c:layout>
        <c:manualLayout>
          <c:xMode val="edge"/>
          <c:yMode val="edge"/>
          <c:x val="0.36749348230912476"/>
          <c:y val="4.6601932247395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112324533660554E-2"/>
          <c:y val="5.6893090356376352E-2"/>
          <c:w val="0.91596232404938427"/>
          <c:h val="0.7623864103383716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877094972067051E-2"/>
                  <c:y val="-8.28478795509253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5-466A-84CE-241DFF03259F}"/>
                </c:ext>
              </c:extLst>
            </c:dLbl>
            <c:dLbl>
              <c:idx val="1"/>
              <c:layout>
                <c:manualLayout>
                  <c:x val="-2.0856610800744878E-2"/>
                  <c:y val="-8.8025872022858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5-466A-84CE-241DFF03259F}"/>
                </c:ext>
              </c:extLst>
            </c:dLbl>
            <c:dLbl>
              <c:idx val="2"/>
              <c:layout>
                <c:manualLayout>
                  <c:x val="-1.3407821229050279E-2"/>
                  <c:y val="-7.766988707899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5-466A-84CE-241DFF03259F}"/>
                </c:ext>
              </c:extLst>
            </c:dLbl>
            <c:dLbl>
              <c:idx val="3"/>
              <c:layout>
                <c:manualLayout>
                  <c:x val="-1.3407821229050335E-2"/>
                  <c:y val="-9.320386449479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75-466A-84CE-241DFF03259F}"/>
                </c:ext>
              </c:extLst>
            </c:dLbl>
            <c:dLbl>
              <c:idx val="4"/>
              <c:layout>
                <c:manualLayout>
                  <c:x val="-1.6387337057728119E-2"/>
                  <c:y val="-9.320386449479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75-466A-84CE-241DFF03259F}"/>
                </c:ext>
              </c:extLst>
            </c:dLbl>
            <c:dLbl>
              <c:idx val="5"/>
              <c:layout>
                <c:manualLayout>
                  <c:x val="-1.9366852886405959E-2"/>
                  <c:y val="-0.1035598494386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75-466A-84CE-241DFF03259F}"/>
                </c:ext>
              </c:extLst>
            </c:dLbl>
            <c:dLbl>
              <c:idx val="6"/>
              <c:layout>
                <c:manualLayout>
                  <c:x val="-1.0428305400372439E-2"/>
                  <c:y val="-7.2491894607059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75-466A-84CE-241DFF03259F}"/>
                </c:ext>
              </c:extLst>
            </c:dLbl>
            <c:dLbl>
              <c:idx val="7"/>
              <c:layout>
                <c:manualLayout>
                  <c:x val="-1.3407821229050279E-2"/>
                  <c:y val="-9.83818569667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5-466A-84CE-241DFF03259F}"/>
                </c:ext>
              </c:extLst>
            </c:dLbl>
            <c:dLbl>
              <c:idx val="8"/>
              <c:layout>
                <c:manualLayout>
                  <c:x val="-1.4897579143389199E-2"/>
                  <c:y val="-8.80258720228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75-466A-84CE-241DFF03259F}"/>
                </c:ext>
              </c:extLst>
            </c:dLbl>
            <c:dLbl>
              <c:idx val="9"/>
              <c:layout>
                <c:manualLayout>
                  <c:x val="-1.9366852886405959E-2"/>
                  <c:y val="-8.802587202285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75-466A-84CE-241DFF03259F}"/>
                </c:ext>
              </c:extLst>
            </c:dLbl>
            <c:dLbl>
              <c:idx val="10"/>
              <c:layout>
                <c:manualLayout>
                  <c:x val="-1.1918063314711468E-2"/>
                  <c:y val="-8.802587202285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75-466A-84CE-241DFF03259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[Results_E_vs_L_31_July.xlsx]Sheet1!$B$2:$B$12</c:f>
              <c:numCache>
                <c:formatCode>General</c:formatCode>
                <c:ptCount val="11"/>
                <c:pt idx="0">
                  <c:v>93</c:v>
                </c:pt>
                <c:pt idx="1">
                  <c:v>208.2</c:v>
                </c:pt>
                <c:pt idx="2">
                  <c:v>323.39999999999998</c:v>
                </c:pt>
                <c:pt idx="3">
                  <c:v>438.6</c:v>
                </c:pt>
                <c:pt idx="4">
                  <c:v>553.79999999999995</c:v>
                </c:pt>
                <c:pt idx="5">
                  <c:v>669</c:v>
                </c:pt>
                <c:pt idx="6">
                  <c:v>784.2</c:v>
                </c:pt>
                <c:pt idx="7">
                  <c:v>899.4</c:v>
                </c:pt>
                <c:pt idx="8">
                  <c:v>1014.6</c:v>
                </c:pt>
                <c:pt idx="9">
                  <c:v>1129.8</c:v>
                </c:pt>
                <c:pt idx="10">
                  <c:v>1245</c:v>
                </c:pt>
              </c:numCache>
            </c:numRef>
          </c:xVal>
          <c:yVal>
            <c:numRef>
              <c:f>[Results_E_vs_L_31_July.xlsx]Sheet1!$C$2:$C$12</c:f>
              <c:numCache>
                <c:formatCode>General</c:formatCode>
                <c:ptCount val="11"/>
                <c:pt idx="0">
                  <c:v>0.63827669935117493</c:v>
                </c:pt>
                <c:pt idx="1">
                  <c:v>1.0848912654079372</c:v>
                </c:pt>
                <c:pt idx="2">
                  <c:v>1.9545358047952022</c:v>
                </c:pt>
                <c:pt idx="3">
                  <c:v>2.4801637321374077</c:v>
                </c:pt>
                <c:pt idx="4">
                  <c:v>3.3404540448737512</c:v>
                </c:pt>
                <c:pt idx="5">
                  <c:v>3.8824021123303307</c:v>
                </c:pt>
                <c:pt idx="6">
                  <c:v>4.7242825109132642</c:v>
                </c:pt>
                <c:pt idx="7">
                  <c:v>5.2536919341356301</c:v>
                </c:pt>
                <c:pt idx="8">
                  <c:v>6.0814414796927041</c:v>
                </c:pt>
                <c:pt idx="9">
                  <c:v>6.612642137805671</c:v>
                </c:pt>
                <c:pt idx="10">
                  <c:v>7.5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E675-466A-84CE-241DFF032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475888"/>
        <c:axId val="500474904"/>
      </c:scatterChart>
      <c:valAx>
        <c:axId val="500475888"/>
        <c:scaling>
          <c:orientation val="minMax"/>
          <c:max val="12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74904"/>
        <c:crosses val="autoZero"/>
        <c:crossBetween val="midCat"/>
        <c:majorUnit val="250"/>
      </c:valAx>
      <c:valAx>
        <c:axId val="50047490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75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accent1"/>
      </a:solidFill>
      <a:round/>
    </a:ln>
    <a:effectLst/>
  </c:spPr>
  <c:txPr>
    <a:bodyPr/>
    <a:lstStyle/>
    <a:p>
      <a:pPr>
        <a:defRPr sz="22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4309-05A9-4078-8194-2073B972B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7CDBE-10C9-4823-B516-7A5992ED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29139-8AB1-4B0A-BF8E-864E4F63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B0A2-2048-4967-BD00-440F344E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42A4-901C-45D9-92B7-E20600B2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280A-C7FF-4434-9C24-30E7C8E2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F67E4-AD03-4027-A094-F9CA23A5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809C-576D-4C4E-9CCA-0F807673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9DD7-76CE-4E4B-B57B-A7F49460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6248-9DA6-43A1-A8C2-9F9A5A9B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0FF18-7D26-439A-8E15-364BE3259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D7A3A-65B1-4D4B-8F77-6BFC213CC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7D6F3-5FD5-486A-8AFF-1E92F3F8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5109-3F3E-4767-8E40-0C6620F4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E2C7A-DD7B-4369-BF25-6319CC7B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CFDA-2176-4538-BBE8-928AD0FA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868-47CD-44C2-8B71-9BAFB438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E6E6-ABD3-4C1C-A117-DD0B8B8E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84EA7-634D-4D8C-835D-390DF627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A7AD9-7D1F-4A43-8986-E5EB8E22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D8FF-FF55-405B-B554-4AC2EA99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4DEF-CC02-4F27-80BB-1342DB81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EB58-401A-475D-AFE0-997BD072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38A4D-546A-4381-B2F0-E9373DCA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E10E-D06C-4733-8EE3-96A318F1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5FC6-2C27-4D8C-80C7-4465A8F0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5243-C76C-48BE-857D-0604E3FF5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F6D4A-9C2A-4B44-A659-2B40EABD4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80650-1996-492B-ADB6-C475C83C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86D95-D8C3-443C-BAE5-4A18C650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11705-18CA-4A8A-8F11-C258F287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4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6FE2-92E2-467C-B068-75518F7C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3235-3F0A-4D8F-98A1-BB9F6B9E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65BBC-D64C-47AF-A078-5D919CA77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641E-49E1-4B17-A64F-125B4E40F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E2502-ACE1-4CB8-896D-1D4E13F20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36AE4E-D0D7-4495-9600-F9AE71DA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19AB2-20E7-4FE3-8962-032D996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ADD45-D444-4D06-AF35-A704391C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6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F302-0006-435B-A8F5-F2ACB0E3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1F0A5-8B8A-455B-AF64-2B8456A6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D9F09-89B9-4644-BFD3-5508297F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5BE81-ABC5-4C13-8A08-D0709B8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6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FDB91-E1C1-4E40-877B-1890AB75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F42A6-D2BE-40C4-9417-039E368F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06D9C-3E8B-4CAF-95C3-570EF10D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2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8CE4-35AB-474D-9A9E-0CCD654E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0F52-103B-46A9-81CD-1EBBB8AE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B409-75DA-4308-AEA9-E5727F324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0B958-E03F-4FE1-9690-6820F8C7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82F8F-1FC1-474E-883C-6FE4B67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95396-8A5D-4B03-A4CF-640EA31F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0AD7-FCEC-4178-B2AF-8F277421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50D71-6F2C-4E62-BB8B-71DC22C91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394D-465D-44DA-9EF1-5A3CBF840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17267-BB79-470D-A66E-09F2137C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62DEE-1120-49DF-9341-00048817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A544-6E3C-4C7C-B6ED-8BC1B966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AC1D0-3C8C-4223-9059-EA37F005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FA355-8146-40AD-B598-CCBC52BB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42FA-675B-4483-9F25-79CFA421C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59C9-CD11-4624-AD96-D060A7AA7F22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06FF-8957-4C9B-A5A9-EA635E164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9D56-66BE-4433-AB98-1D797D795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AEAD-EAD7-40B0-B8B5-7DD55413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50CB3-6BBB-434B-BBD2-5D4CE7D0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67" y="450875"/>
            <a:ext cx="7544557" cy="4910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E6B944-C239-422C-9475-5A94669A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5554394"/>
            <a:ext cx="94678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DE314F3-5FFF-4F61-A3B5-0EBF72421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957978"/>
              </p:ext>
            </p:extLst>
          </p:nvPr>
        </p:nvGraphicFramePr>
        <p:xfrm>
          <a:off x="352697" y="1901574"/>
          <a:ext cx="10737673" cy="237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DD73401-9E4B-4A86-BB24-9BAEE0B1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6" y="73120"/>
            <a:ext cx="10737673" cy="175212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DF85FE-3FC5-4BE6-AEC0-CA469D89C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79197"/>
              </p:ext>
            </p:extLst>
          </p:nvPr>
        </p:nvGraphicFramePr>
        <p:xfrm>
          <a:off x="7483854" y="3321687"/>
          <a:ext cx="4519749" cy="342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892">
                  <a:extLst>
                    <a:ext uri="{9D8B030D-6E8A-4147-A177-3AD203B41FA5}">
                      <a16:colId xmlns:a16="http://schemas.microsoft.com/office/drawing/2014/main" val="3145957490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3081687447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785601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Frequency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MHz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057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27068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5809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shift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85122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</a:t>
                      </a:r>
                      <a:r>
                        <a:rPr lang="en-US" sz="2000" dirty="0">
                          <a:effectLst/>
                        </a:rPr>
                        <a:t> 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63297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Beam phase rms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262499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Losses on the cavity walls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327933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Losses on the grid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668918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Back bombardment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0.4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18391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5CD5E7FE-D046-4A1F-9250-6DA729A7C07A}"/>
              </a:ext>
            </a:extLst>
          </p:cNvPr>
          <p:cNvSpPr>
            <a:spLocks noChangeAspect="1"/>
          </p:cNvSpPr>
          <p:nvPr/>
        </p:nvSpPr>
        <p:spPr>
          <a:xfrm>
            <a:off x="6941848" y="1653993"/>
            <a:ext cx="212688" cy="18430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7695C-19ED-4A6B-80EF-96AFD435AD8B}"/>
              </a:ext>
            </a:extLst>
          </p:cNvPr>
          <p:cNvSpPr>
            <a:spLocks noChangeAspect="1"/>
          </p:cNvSpPr>
          <p:nvPr/>
        </p:nvSpPr>
        <p:spPr>
          <a:xfrm>
            <a:off x="8772090" y="1653992"/>
            <a:ext cx="212688" cy="18430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4D0A76-D454-404A-8899-29259024A8E0}"/>
              </a:ext>
            </a:extLst>
          </p:cNvPr>
          <p:cNvSpPr>
            <a:spLocks noChangeAspect="1"/>
          </p:cNvSpPr>
          <p:nvPr/>
        </p:nvSpPr>
        <p:spPr>
          <a:xfrm>
            <a:off x="3305287" y="1640929"/>
            <a:ext cx="212688" cy="18430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3F2A01-885D-46B5-909A-8184C127A140}"/>
              </a:ext>
            </a:extLst>
          </p:cNvPr>
          <p:cNvSpPr>
            <a:spLocks noChangeAspect="1"/>
          </p:cNvSpPr>
          <p:nvPr/>
        </p:nvSpPr>
        <p:spPr>
          <a:xfrm>
            <a:off x="5125540" y="1667056"/>
            <a:ext cx="212688" cy="18430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A3F56-1CEE-4E3C-9143-471A21DD73BF}"/>
              </a:ext>
            </a:extLst>
          </p:cNvPr>
          <p:cNvSpPr txBox="1"/>
          <p:nvPr/>
        </p:nvSpPr>
        <p:spPr>
          <a:xfrm>
            <a:off x="4144047" y="666857"/>
            <a:ext cx="8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+1.39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036A6F-38B9-4674-ABBE-C0B6A18230E3}"/>
              </a:ext>
            </a:extLst>
          </p:cNvPr>
          <p:cNvSpPr txBox="1"/>
          <p:nvPr/>
        </p:nvSpPr>
        <p:spPr>
          <a:xfrm>
            <a:off x="5990923" y="667508"/>
            <a:ext cx="8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+1.38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0B3BDC-645E-47C9-AE97-CEF1CB913C12}"/>
              </a:ext>
            </a:extLst>
          </p:cNvPr>
          <p:cNvSpPr txBox="1"/>
          <p:nvPr/>
        </p:nvSpPr>
        <p:spPr>
          <a:xfrm>
            <a:off x="7798305" y="665512"/>
            <a:ext cx="8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+1.36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552703-72CA-43C9-91E0-AA2C9D49676A}"/>
              </a:ext>
            </a:extLst>
          </p:cNvPr>
          <p:cNvSpPr txBox="1"/>
          <p:nvPr/>
        </p:nvSpPr>
        <p:spPr>
          <a:xfrm>
            <a:off x="9605687" y="665512"/>
            <a:ext cx="8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+1.42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DC9C9-6064-404D-9C5A-A295C26D978F}"/>
              </a:ext>
            </a:extLst>
          </p:cNvPr>
          <p:cNvSpPr txBox="1"/>
          <p:nvPr/>
        </p:nvSpPr>
        <p:spPr>
          <a:xfrm>
            <a:off x="2336665" y="677924"/>
            <a:ext cx="8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+1.32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369312-CB12-4A86-92FE-42868478DDEA}"/>
              </a:ext>
            </a:extLst>
          </p:cNvPr>
          <p:cNvSpPr txBox="1"/>
          <p:nvPr/>
        </p:nvSpPr>
        <p:spPr>
          <a:xfrm>
            <a:off x="10540556" y="620690"/>
            <a:ext cx="144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7.5 MeV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6AE64E-116E-4FEF-A2AD-423FDAD95D04}"/>
              </a:ext>
            </a:extLst>
          </p:cNvPr>
          <p:cNvSpPr txBox="1"/>
          <p:nvPr/>
        </p:nvSpPr>
        <p:spPr>
          <a:xfrm>
            <a:off x="899553" y="1214856"/>
            <a:ext cx="8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+0.63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959EAC-962F-4E19-8D8D-6F47C92D4CA4}"/>
              </a:ext>
            </a:extLst>
          </p:cNvPr>
          <p:cNvCxnSpPr>
            <a:cxnSpLocks/>
          </p:cNvCxnSpPr>
          <p:nvPr/>
        </p:nvCxnSpPr>
        <p:spPr>
          <a:xfrm flipH="1" flipV="1">
            <a:off x="1607175" y="1754589"/>
            <a:ext cx="16287" cy="1674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4C5935-EBA2-40B1-912B-C863A0383319}"/>
              </a:ext>
            </a:extLst>
          </p:cNvPr>
          <p:cNvCxnSpPr>
            <a:cxnSpLocks/>
          </p:cNvCxnSpPr>
          <p:nvPr/>
        </p:nvCxnSpPr>
        <p:spPr>
          <a:xfrm flipH="1" flipV="1">
            <a:off x="3422146" y="1754588"/>
            <a:ext cx="16287" cy="144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3B05DE-0204-4D7E-BBE6-56419A0627A3}"/>
              </a:ext>
            </a:extLst>
          </p:cNvPr>
          <p:cNvCxnSpPr>
            <a:cxnSpLocks/>
          </p:cNvCxnSpPr>
          <p:nvPr/>
        </p:nvCxnSpPr>
        <p:spPr>
          <a:xfrm flipH="1" flipV="1">
            <a:off x="7048725" y="1766461"/>
            <a:ext cx="19195" cy="963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B07313-8E55-4C7C-81FD-A71E0A7CBC08}"/>
              </a:ext>
            </a:extLst>
          </p:cNvPr>
          <p:cNvCxnSpPr>
            <a:cxnSpLocks/>
          </p:cNvCxnSpPr>
          <p:nvPr/>
        </p:nvCxnSpPr>
        <p:spPr>
          <a:xfrm flipH="1" flipV="1">
            <a:off x="8888173" y="1770424"/>
            <a:ext cx="776" cy="5303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D36BAD-29EB-4290-B647-E336BF788EB3}"/>
              </a:ext>
            </a:extLst>
          </p:cNvPr>
          <p:cNvCxnSpPr>
            <a:cxnSpLocks/>
          </p:cNvCxnSpPr>
          <p:nvPr/>
        </p:nvCxnSpPr>
        <p:spPr>
          <a:xfrm flipV="1">
            <a:off x="10672061" y="1753399"/>
            <a:ext cx="0" cy="282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D250969-9355-4432-9D60-E401971A8CFA}"/>
              </a:ext>
            </a:extLst>
          </p:cNvPr>
          <p:cNvSpPr>
            <a:spLocks noChangeAspect="1"/>
          </p:cNvSpPr>
          <p:nvPr/>
        </p:nvSpPr>
        <p:spPr>
          <a:xfrm>
            <a:off x="10555202" y="1640929"/>
            <a:ext cx="212688" cy="18430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F89220-276A-4F3E-8613-0DD9CC394448}"/>
              </a:ext>
            </a:extLst>
          </p:cNvPr>
          <p:cNvSpPr>
            <a:spLocks noChangeAspect="1"/>
          </p:cNvSpPr>
          <p:nvPr/>
        </p:nvSpPr>
        <p:spPr>
          <a:xfrm>
            <a:off x="1496049" y="1658578"/>
            <a:ext cx="212688" cy="18430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C12EB8-FFDF-4427-827D-43B5DEC355C8}"/>
              </a:ext>
            </a:extLst>
          </p:cNvPr>
          <p:cNvCxnSpPr>
            <a:cxnSpLocks/>
          </p:cNvCxnSpPr>
          <p:nvPr/>
        </p:nvCxnSpPr>
        <p:spPr>
          <a:xfrm flipH="1" flipV="1">
            <a:off x="5232268" y="1771557"/>
            <a:ext cx="15259" cy="1058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6F98DBF-6B6A-49F8-BE8F-8902C3C0E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7" y="4767363"/>
            <a:ext cx="7146480" cy="154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B1A11B-DBEB-43F5-8269-3E283838709A}"/>
                  </a:ext>
                </a:extLst>
              </p:cNvPr>
              <p:cNvSpPr txBox="1"/>
              <p:nvPr/>
            </p:nvSpPr>
            <p:spPr>
              <a:xfrm>
                <a:off x="2336665" y="5204007"/>
                <a:ext cx="3260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0.253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044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B1A11B-DBEB-43F5-8269-3E2838387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65" y="5204007"/>
                <a:ext cx="326004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F6BB1A-B177-43B5-8B19-7057155C0F35}"/>
                  </a:ext>
                </a:extLst>
              </p:cNvPr>
              <p:cNvSpPr txBox="1"/>
              <p:nvPr/>
            </p:nvSpPr>
            <p:spPr>
              <a:xfrm>
                <a:off x="4959901" y="5313363"/>
                <a:ext cx="2236326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𝒆𝒂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=14.1 A/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F6BB1A-B177-43B5-8B19-7057155C0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901" y="5313363"/>
                <a:ext cx="2236326" cy="427618"/>
              </a:xfrm>
              <a:prstGeom prst="rect">
                <a:avLst/>
              </a:prstGeom>
              <a:blipFill>
                <a:blip r:embed="rId6"/>
                <a:stretch>
                  <a:fillRect l="-1093" t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52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FB83E-24B9-4F19-9206-C8706449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0525"/>
            <a:ext cx="108204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D_sc04R70_225_iris4_5_6_Cells_bunch18">
            <a:hlinkClick r:id="" action="ppaction://media"/>
            <a:extLst>
              <a:ext uri="{FF2B5EF4-FFF2-40B4-BE49-F238E27FC236}">
                <a16:creationId xmlns:a16="http://schemas.microsoft.com/office/drawing/2014/main" id="{E6CE1045-1604-4CF2-85D4-578283AC6F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84" y="326571"/>
            <a:ext cx="11933934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D_sc04R70_225_iris4_5_6_Cells_dense_bunch15_cathode">
            <a:hlinkClick r:id="" action="ppaction://media"/>
            <a:extLst>
              <a:ext uri="{FF2B5EF4-FFF2-40B4-BE49-F238E27FC236}">
                <a16:creationId xmlns:a16="http://schemas.microsoft.com/office/drawing/2014/main" id="{6D989701-E2F6-4F8D-8EB1-3AD639B674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1219200"/>
            <a:ext cx="8686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DD4D4-03EB-4F41-8EF2-7F173266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05" y="175559"/>
            <a:ext cx="9219833" cy="6188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DA130-C3CE-41F5-8241-C2EACB6629F1}"/>
              </a:ext>
            </a:extLst>
          </p:cNvPr>
          <p:cNvSpPr txBox="1"/>
          <p:nvPr/>
        </p:nvSpPr>
        <p:spPr>
          <a:xfrm>
            <a:off x="7383785" y="175559"/>
            <a:ext cx="458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HeatVawe Labs. website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4FE28-2DB2-4B47-9B6B-8B34B8BBD437}"/>
              </a:ext>
            </a:extLst>
          </p:cNvPr>
          <p:cNvGrpSpPr>
            <a:grpSpLocks noChangeAspect="1"/>
          </p:cNvGrpSpPr>
          <p:nvPr/>
        </p:nvGrpSpPr>
        <p:grpSpPr>
          <a:xfrm>
            <a:off x="756393" y="3715029"/>
            <a:ext cx="5790181" cy="2967412"/>
            <a:chOff x="866068" y="2645248"/>
            <a:chExt cx="4876802" cy="24993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F9FBA2-DA3F-4C86-90CB-9B02B7D5AF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6068" y="2711010"/>
              <a:ext cx="4829120" cy="2433554"/>
              <a:chOff x="1009759" y="4260562"/>
              <a:chExt cx="4353078" cy="219365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F1B0A3F-F66D-43F8-BD0F-1C01ECECD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759" y="4260562"/>
                <a:ext cx="4353078" cy="207374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8A9ECDB-9196-47A1-A402-47F9D4466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759" y="6048736"/>
                <a:ext cx="1789948" cy="40548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137D49-AE6B-460E-A741-02767EFB5DF7}"/>
                </a:ext>
              </a:extLst>
            </p:cNvPr>
            <p:cNvSpPr txBox="1"/>
            <p:nvPr/>
          </p:nvSpPr>
          <p:spPr>
            <a:xfrm>
              <a:off x="4147558" y="2645248"/>
              <a:ext cx="159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#111821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84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563AB-FB31-4405-ACAF-1B18DC73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63" y="0"/>
            <a:ext cx="9068445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92</Words>
  <Application>Microsoft Office PowerPoint</Application>
  <PresentationFormat>Widescreen</PresentationFormat>
  <Paragraphs>51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V Gonin</dc:creator>
  <cp:lastModifiedBy>Ivan V. Gonin x6769 13136N</cp:lastModifiedBy>
  <cp:revision>23</cp:revision>
  <dcterms:created xsi:type="dcterms:W3CDTF">2020-07-02T13:12:38Z</dcterms:created>
  <dcterms:modified xsi:type="dcterms:W3CDTF">2020-08-04T19:03:20Z</dcterms:modified>
</cp:coreProperties>
</file>