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D94F4-69DB-5040-831B-24AADF4AE2D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13B4C-B3FC-A74D-B78B-AC5FFC99B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7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1B774-CECC-F745-9122-DBA416CFC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C55121-FBEF-274A-926A-13BB77E95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80E10-22FC-2E40-A3D9-243F373DE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0532B-45DB-1A4D-9977-223B2055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AA37C-F43B-B34B-BC5D-0FFE93C5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91F78-A569-DA41-9D06-7C2EF796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2BDB7-D34D-7544-9361-6EC467E98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FF654-E82A-7546-A9DA-B0C809ED0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319AD-3647-A74D-B498-3F12A81E3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F069B-1F78-0D40-B477-7859DC8B8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1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A1377-FF2C-CF4B-8EF0-5C7E474D2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3FBAA-4DC9-F144-8276-2BAF031D3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98599-DEA3-ED4B-A24B-EA0A7E99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CE7A8-4F23-DC43-898A-D7D7E0E5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A25A6-A29B-F14E-B474-01BCC4A4A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3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63F3-5E62-8941-9DF4-B91FFAF15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5D322-81BD-1442-9BF3-AFF7EA788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D3DC7-702C-B041-B803-DC558E69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0C34-F1C6-D446-B530-18AAB2F3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0F51F-C077-FA41-93C9-175C65739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6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19189-9550-0948-8336-9C2C37C4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37ED2-E55D-D648-87B2-6DE9AEC33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274AE-5898-E24B-B0C3-24662211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BF58A-5B94-C444-A081-51C936281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44A8B-D781-1848-A0B1-0769E9BE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8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CF45B-1BC4-4244-A204-C20E7FB80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40EEF-7C53-1041-9399-89DF1246E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ABF90-C90C-264C-90EF-84B642543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69AE0-4F6E-1A46-BF0E-2108588F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B62B6-7EDD-164D-865E-3436261A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6E676-96F1-A945-8FE9-53378C9F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6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CD5E3-E230-0B4B-A4F9-BEEC3468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41D7E-0655-A64F-A904-6CA57D561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43F5E-62A1-774F-A355-31E0BBBA6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29579B-4691-6C40-8CFE-675503CFA0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84A245-E3B5-F54E-B96F-79DA92693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67ED86-9B06-9248-A49F-04C3DDC7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D6068C-96F7-8B4D-A94C-CC25F403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034D67-8D9B-4845-9313-D26BCB2A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B4596-F3E4-E742-961B-F95A9B779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FA20D4-4120-2840-AE94-FE1967BDF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E70DE-530A-E04A-8C97-DC02FBE4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EF0EA-C006-8544-8B30-86683816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6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03659F-853A-F447-B571-E1DC2F7E1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CF9ABC-A441-8641-8F1C-F8B98DB8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F2449-2EA8-274D-BAA1-56E856D26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6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8585C-C457-3841-A1E0-E43056EA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7C70-C630-694D-AC41-18B553963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0B50B-FB5C-8646-85A6-D52EEF645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87EB2-AE93-0E41-A5B3-573F4A71C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3DFB7-6B11-A246-A1BF-7474C9389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5313D-C780-E64A-817A-71695482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5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6568-1A4F-DF40-99B1-7DF5C22D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EA6A6F-4D4B-E248-94F6-8C82829D9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7448D-A7B7-794B-B0F2-CF4A033DA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B54F8-28D2-ED4F-83DB-63D7FE11C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BDED5-DC29-EC48-A13E-70586C14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74F9B-C2BA-254D-B0E3-C2F4C64F8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5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C985E6-ED04-F546-BCE3-004023199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7337D-324F-724A-A884-5DE7CD460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E1C2A-2B8B-0547-BE7D-A5EA106EE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D2B62-777D-AA4A-AE6B-13139AB5565A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35F2B-0B8A-E447-867F-864FB79FD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A079C-E274-1F4B-803B-29377C73D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3CFD-93E2-1D44-921E-888027D3B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7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4B469-EEEE-6847-B37A-9E00ACDC42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HDF5 for CMS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55D5E9-B4AF-A04D-9F6C-DE43E2B4CB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Saba </a:t>
            </a:r>
            <a:r>
              <a:rPr lang="en-US" dirty="0" err="1"/>
              <a:t>Sehrish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8992-488F-4545-9988-16E175B22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last meeting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7F112-09F9-1443-8A0D-CAA2BEAC6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Made some changes to the existing </a:t>
            </a:r>
            <a:r>
              <a:rPr lang="en-US" b="1" dirty="0"/>
              <a:t>serial C++ </a:t>
            </a:r>
            <a:r>
              <a:rPr lang="en-US" b="1" dirty="0" err="1"/>
              <a:t>HighFive</a:t>
            </a:r>
            <a:r>
              <a:rPr lang="en-US" b="1" dirty="0"/>
              <a:t>-based </a:t>
            </a:r>
            <a:r>
              <a:rPr lang="en-US" dirty="0"/>
              <a:t>code to deal with when the last batch has fewer events to write </a:t>
            </a:r>
          </a:p>
          <a:p>
            <a:r>
              <a:rPr lang="en-US" dirty="0"/>
              <a:t>Ran the current version of code on a larger “better” ROOT file (4752 events and 275 branches)</a:t>
            </a:r>
          </a:p>
          <a:p>
            <a:r>
              <a:rPr lang="en-US" dirty="0"/>
              <a:t>Currently working on the verification program to make sure we are writing the correct data and still no tests in the code</a:t>
            </a:r>
          </a:p>
          <a:p>
            <a:r>
              <a:rPr lang="en-US" dirty="0"/>
              <a:t>Next steps</a:t>
            </a:r>
          </a:p>
          <a:p>
            <a:pPr lvl="1"/>
            <a:r>
              <a:rPr lang="en-US" dirty="0"/>
              <a:t>Discussion with LBL</a:t>
            </a:r>
          </a:p>
          <a:p>
            <a:pPr lvl="1"/>
            <a:r>
              <a:rPr lang="en-US" dirty="0"/>
              <a:t>Code repository</a:t>
            </a:r>
          </a:p>
          <a:p>
            <a:pPr lvl="1"/>
            <a:r>
              <a:rPr lang="en-US" dirty="0"/>
              <a:t>Using MPI</a:t>
            </a:r>
          </a:p>
          <a:p>
            <a:pPr lvl="1"/>
            <a:r>
              <a:rPr lang="en-US" dirty="0"/>
              <a:t>Using compression, optimizations,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Using H5CPP</a:t>
            </a:r>
          </a:p>
          <a:p>
            <a:pPr lvl="1"/>
            <a:r>
              <a:rPr lang="en-US" dirty="0"/>
              <a:t>Integration with Chris’s “</a:t>
            </a:r>
            <a:r>
              <a:rPr lang="en-US" dirty="0" err="1"/>
              <a:t>nano</a:t>
            </a:r>
            <a:r>
              <a:rPr lang="en-US" dirty="0"/>
              <a:t>” </a:t>
            </a:r>
            <a:r>
              <a:rPr lang="en-US"/>
              <a:t>event processing Framework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2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6289</TotalTime>
  <Words>102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Using HDF5 for CMS </vt:lpstr>
      <vt:lpstr>Since last meeting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HDF5 for CMS </dc:title>
  <dc:creator>Saba Sehrish</dc:creator>
  <cp:lastModifiedBy>Saba Sehrish</cp:lastModifiedBy>
  <cp:revision>20</cp:revision>
  <dcterms:created xsi:type="dcterms:W3CDTF">2020-07-21T18:21:54Z</dcterms:created>
  <dcterms:modified xsi:type="dcterms:W3CDTF">2020-08-12T19:53:13Z</dcterms:modified>
</cp:coreProperties>
</file>