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3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8/17/2020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8/17/2020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8/17/2020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August 17, 2020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13648"/>
            <a:ext cx="8686800" cy="5375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 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Order status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Clock position clamps – Req#306584 PO #666757 (2/25/2020) </a:t>
            </a:r>
            <a:r>
              <a:rPr lang="en-US" sz="1400" dirty="0"/>
              <a:t>–</a:t>
            </a:r>
            <a:r>
              <a:rPr lang="en-US" sz="1400" b="1" dirty="0">
                <a:solidFill>
                  <a:srgbClr val="50505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Fit up of clamps to station tooling completed. Confirmed - One Clamp usable, second to be returned…Procurement &amp; vendor notified of return and awaiting pick up.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Indexing brackets mounted to table. Waiting for Metrology to return &amp; final verification.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Press test fixtures -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PRN #242664 extruded shapes rec’d in IB2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LBNL Survey Ball –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@ Village Machine Shop</a:t>
            </a:r>
            <a:endParaRPr lang="en-US" altLang="en-US" sz="16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Weld Station - 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received remaining material - Up-grades in process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 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Model – drawings (instrumentation/align, pre-weld / post weld) –</a:t>
            </a: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drawing and model</a:t>
            </a:r>
            <a:r>
              <a:rPr lang="en-US" altLang="en-US" sz="14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work- Final assembly/Interface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Component drawings for lower plates and tack blocks reviewed and start procurement work flow process today. After drawings are released by D/D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8/17/2020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Cold Mass Practice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 Assembly installed and expansion loops in process – see Rodger Bossert slides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Shell </a:t>
            </a: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strain gauge installation: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external gauge placement continues today. One internal gauge needs repair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pre-series shell plates loaded on truck trailer and </a:t>
            </a:r>
            <a:r>
              <a:rPr lang="en-US" sz="12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en</a:t>
            </a: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-route to vendor for forming/machining.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 supplies received – documents reviewed and forwarded for CERN approvals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Dummy 316L Beam tube/HT-X tubes ordered #PRN244254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CM-01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Fasteners PO: </a:t>
            </a:r>
            <a:r>
              <a:rPr lang="en-US" sz="1200" b="1" dirty="0">
                <a:solidFill>
                  <a:schemeClr val="accent6"/>
                </a:solidFill>
              </a:rPr>
              <a:t>EBN received 7/31 - PRN#244165</a:t>
            </a:r>
            <a:endParaRPr 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backing strips, drawings released for procurement </a:t>
            </a:r>
            <a:endParaRPr lang="en-US" altLang="en-US" sz="12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MQXFA03 – 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inspection complete…rec’d inspection reports today and </a:t>
            </a:r>
            <a:r>
              <a:rPr lang="en-US" altLang="en-US" sz="1200" b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started reviewing</a:t>
            </a:r>
            <a:endParaRPr lang="en-US" altLang="en-US" sz="12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Repair traveler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Pressure Vessel Note –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latest rev. uploaded to </a:t>
            </a:r>
            <a:r>
              <a:rPr lang="en-US" altLang="en-US" sz="12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and submitted to reviewer (24-April)- Response from Reviewer confirmed Note is now in good shape and approved up until weld sample testing is completed.</a:t>
            </a:r>
            <a:endParaRPr lang="en-US" altLang="en-US" sz="8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Tack Block testing –</a:t>
            </a:r>
            <a:r>
              <a:rPr lang="en-US" altLang="en-US" sz="1200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2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report </a:t>
            </a:r>
            <a:endParaRPr lang="en-US" sz="1400" b="1" dirty="0">
              <a:solidFill>
                <a:srgbClr val="50505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8/17/2020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 Tooling ORC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Initial ORC walk through completed on Tuesday, 6/30 …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ORC-1752, Cold Mass Tooling: All components with exception of Weld Roller was sufficient. Searching requested documents for roller to upload this week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Outline for Practice unit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highlighted by ORC panel for witness points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Alignment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Inspection Table Docs: Assy drawings and all above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ORC-1754, Bus Soldering and Wrapping: submitted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Reviewer walk through completed Thursday 8/06. Comments received 8/10/20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HA updated per recommendations and forwarded to DSO for review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Wrapping station safety cover – procedure analyzed. Cover to be reinstalled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Soldering station control panel modifications by L Elementi </a:t>
            </a:r>
            <a:r>
              <a:rPr lang="en-US" altLang="en-US" sz="1400" b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in process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 Soldering Docs: Solder Fixture and Bus Assy drawings, MSDS for solder and Flux, Soldering Note HiLumi </a:t>
            </a: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#3256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Wrapping Station Docs: Drawings for wrapping assemblies and word document with Mu2e ORC link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Lifting Devices: Orozco to send maintenance records.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8/17/2020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4966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11768</TotalTime>
  <Words>573</Words>
  <Application>Microsoft Office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Antonios Vouris</cp:lastModifiedBy>
  <cp:revision>407</cp:revision>
  <cp:lastPrinted>2019-10-28T14:59:07Z</cp:lastPrinted>
  <dcterms:created xsi:type="dcterms:W3CDTF">2017-09-11T13:28:24Z</dcterms:created>
  <dcterms:modified xsi:type="dcterms:W3CDTF">2020-08-17T14:58:53Z</dcterms:modified>
</cp:coreProperties>
</file>