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6"/>
  </p:notesMasterIdLst>
  <p:handoutMasterIdLst>
    <p:handoutMasterId r:id="rId7"/>
  </p:handoutMasterIdLst>
  <p:sldIdLst>
    <p:sldId id="265" r:id="rId3"/>
    <p:sldId id="316" r:id="rId4"/>
    <p:sldId id="310" r:id="rId5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5" autoAdjust="0"/>
    <p:restoredTop sz="94519" autoAdjust="0"/>
  </p:normalViewPr>
  <p:slideViewPr>
    <p:cSldViewPr snapToGrid="0" snapToObjects="1">
      <p:cViewPr varScale="1">
        <p:scale>
          <a:sx n="104" d="100"/>
          <a:sy n="104" d="100"/>
        </p:scale>
        <p:origin x="10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8/17/2020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8/17/2020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9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4E60ED85-CBC4-4AF2-A784-A40CC49AF852}" type="datetime1">
              <a:rPr lang="en-US" altLang="en-US" smtClean="0"/>
              <a:t>8/17/2020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7AE1EC3F-B4D8-4EE5-9A3D-7C96AF5082DB}" type="datetime1">
              <a:rPr lang="en-US" altLang="en-US" smtClean="0"/>
              <a:t>8/17/2020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04D1509F-CE5D-4682-8062-45B514B29FD7}" type="datetime1">
              <a:rPr lang="en-US" altLang="en-US" smtClean="0"/>
              <a:t>8/17/2020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B83EE52B-1C16-402C-AE08-951EDDC5E424}" type="datetime1">
              <a:rPr lang="en-US" altLang="en-US" smtClean="0"/>
              <a:t>8/17/2020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57EBA48B-A7EE-482D-B9B4-224B43371DA5}" type="datetime1">
              <a:rPr lang="en-US" altLang="en-US" smtClean="0"/>
              <a:t>8/17/2020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1CE2949-6C91-4997-90BD-D5104042D0B7}" type="datetime1">
              <a:rPr lang="en-US" altLang="en-US" smtClean="0"/>
              <a:t>8/17/2020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FBDBAA1-578C-4D01-BA6A-5E52C1F459C0}" type="datetime1">
              <a:rPr lang="en-US" altLang="en-US" smtClean="0"/>
              <a:t>8/17/2020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3A3AD9F-FCDE-4019-9715-55E854830B64}" type="datetime1">
              <a:rPr lang="en-US" altLang="en-US" smtClean="0"/>
              <a:t>8/17/2020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25D685D4-C721-450D-A5F7-9089A6DCF5F4}" type="datetime1">
              <a:rPr lang="en-US" altLang="en-US" smtClean="0"/>
              <a:t>8/17/2020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2AC7F976-4876-4F32-A387-E102F0C74B45}" type="datetime1">
              <a:rPr lang="en-US" altLang="en-US" smtClean="0"/>
              <a:t>8/17/2020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l-NL"/>
              <a:t>M Geelhoed | A2D2 Op Mtg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A2D2 Operational Meeting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Michael Geelhoed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Upgrade and Status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218CF-84B2-4BB0-BBD4-A806D3625078}"/>
              </a:ext>
            </a:extLst>
          </p:cNvPr>
          <p:cNvSpPr txBox="1"/>
          <p:nvPr/>
        </p:nvSpPr>
        <p:spPr>
          <a:xfrm>
            <a:off x="326372" y="814457"/>
            <a:ext cx="467050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Machine errors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Down to ENSW, CARR, FOIL Errors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With a new control board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Not Ideal, but beam available with interlocks bypassed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Acceletronics</a:t>
            </a:r>
            <a:r>
              <a:rPr lang="en-US" sz="1800" dirty="0"/>
              <a:t> PO has passed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Technician on site August 20</a:t>
            </a:r>
            <a:r>
              <a:rPr lang="en-US" sz="1800" baseline="30000" dirty="0"/>
              <a:t>th</a:t>
            </a:r>
            <a:r>
              <a:rPr lang="en-US" sz="1800" dirty="0"/>
              <a:t> to continue troubleshooting</a:t>
            </a:r>
          </a:p>
          <a:p>
            <a:pPr lvl="1"/>
            <a:endParaRPr lang="en-US" sz="18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Computer battery </a:t>
            </a:r>
            <a:r>
              <a:rPr lang="en-US" sz="1800" dirty="0">
                <a:solidFill>
                  <a:srgbClr val="FF0000"/>
                </a:solidFill>
              </a:rPr>
              <a:t>Dead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Either new battery $150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New computer ~$2,600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Procurements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HX PO #667964 Delivery Est. Sept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Low Dose Films </a:t>
            </a:r>
            <a:r>
              <a:rPr lang="en-US" sz="1800" dirty="0" err="1"/>
              <a:t>Pur</a:t>
            </a:r>
            <a:r>
              <a:rPr lang="en-US" sz="1800"/>
              <a:t> Req #311174 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156743-1AFE-403C-9561-78AA4ED1C1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33171" y="951345"/>
            <a:ext cx="3682229" cy="276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3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Work and Samples on the horizon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782A2E-C546-4290-BFDF-4FA6FA848953}"/>
              </a:ext>
            </a:extLst>
          </p:cNvPr>
          <p:cNvSpPr txBox="1"/>
          <p:nvPr/>
        </p:nvSpPr>
        <p:spPr>
          <a:xfrm>
            <a:off x="228600" y="814457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Stonybrook (SUNY CRADA)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GWRC Ballast Water (CRADA)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NIU/DuPage (NPUA)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Regher</a:t>
            </a:r>
            <a:r>
              <a:rPr lang="en-US" sz="2000" dirty="0"/>
              <a:t> Solar (SPP)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PPD CMS Detector Boards (Internal)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APS-TD </a:t>
            </a:r>
            <a:r>
              <a:rPr lang="en-US" sz="2000" dirty="0" err="1"/>
              <a:t>Nb</a:t>
            </a:r>
            <a:r>
              <a:rPr lang="en-US" sz="2000" dirty="0"/>
              <a:t> Cavity (Internal)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FDA (CRADA/RCA)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APTIM </a:t>
            </a:r>
            <a:r>
              <a:rPr lang="en-US" sz="2000" dirty="0" err="1"/>
              <a:t>Leachrate</a:t>
            </a:r>
            <a:r>
              <a:rPr lang="en-US" sz="2000" dirty="0"/>
              <a:t> (CRADA/SOW pending)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MWRD (~ months)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EERE 3M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SRNL </a:t>
            </a:r>
          </a:p>
        </p:txBody>
      </p:sp>
    </p:spTree>
    <p:extLst>
      <p:ext uri="{BB962C8B-B14F-4D97-AF65-F5344CB8AC3E}">
        <p14:creationId xmlns:p14="http://schemas.microsoft.com/office/powerpoint/2010/main" val="3566414196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1638</TotalTime>
  <Words>137</Words>
  <Application>Microsoft Office PowerPoint</Application>
  <PresentationFormat>On-screen Show (4:3)</PresentationFormat>
  <Paragraphs>36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FNAL_TemplateMac_060514</vt:lpstr>
      <vt:lpstr>Fermilab: Footer Only</vt:lpstr>
      <vt:lpstr>A2D2 Operational Meeting</vt:lpstr>
      <vt:lpstr>Upgrade and Status</vt:lpstr>
      <vt:lpstr>Work and Samples on the horizon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A2D2 water Depth</dc:title>
  <dc:creator>Mike Geelhoed x4829 14409N</dc:creator>
  <cp:lastModifiedBy>Michael I Geelhoed</cp:lastModifiedBy>
  <cp:revision>145</cp:revision>
  <cp:lastPrinted>2020-07-27T16:47:34Z</cp:lastPrinted>
  <dcterms:created xsi:type="dcterms:W3CDTF">2017-09-14T13:29:21Z</dcterms:created>
  <dcterms:modified xsi:type="dcterms:W3CDTF">2020-08-17T16:20:50Z</dcterms:modified>
</cp:coreProperties>
</file>