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 id="2147484129" r:id="rId3"/>
    <p:sldMasterId id="2147484135" r:id="rId4"/>
    <p:sldMasterId id="2147484141" r:id="rId5"/>
    <p:sldMasterId id="2147484147" r:id="rId6"/>
    <p:sldMasterId id="2147484155" r:id="rId7"/>
  </p:sldMasterIdLst>
  <p:notesMasterIdLst>
    <p:notesMasterId r:id="rId15"/>
  </p:notesMasterIdLst>
  <p:handoutMasterIdLst>
    <p:handoutMasterId r:id="rId16"/>
  </p:handoutMasterIdLst>
  <p:sldIdLst>
    <p:sldId id="294" r:id="rId8"/>
    <p:sldId id="391" r:id="rId9"/>
    <p:sldId id="389" r:id="rId10"/>
    <p:sldId id="375" r:id="rId11"/>
    <p:sldId id="382" r:id="rId12"/>
    <p:sldId id="392" r:id="rId13"/>
    <p:sldId id="386"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000000"/>
    <a:srgbClr val="004C97"/>
    <a:srgbClr val="505050"/>
    <a:srgbClr val="50504E"/>
    <a:srgbClr val="4E4E4E"/>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3346" autoAdjust="0"/>
  </p:normalViewPr>
  <p:slideViewPr>
    <p:cSldViewPr snapToGrid="0" snapToObjects="1" showGuides="1">
      <p:cViewPr varScale="1">
        <p:scale>
          <a:sx n="128" d="100"/>
          <a:sy n="128" d="100"/>
        </p:scale>
        <p:origin x="1304" y="1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2936"/>
    </p:cViewPr>
  </p:sorterViewPr>
  <p:notesViewPr>
    <p:cSldViewPr snapToGrid="0" snapToObjects="1" showGuides="1">
      <p:cViewPr varScale="1">
        <p:scale>
          <a:sx n="90" d="100"/>
          <a:sy n="90" d="100"/>
        </p:scale>
        <p:origin x="31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2994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650118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05CC23F-C21D-744F-86FD-EA5497F0517D}" type="datetime1">
              <a:rPr lang="en-US" smtClean="0"/>
              <a:t>8/26/20</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a:pPr>
                <a:defRPr/>
              </a:pPr>
              <a:t>8/26/20</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C22A1C4-9E45-2D41-9BB2-C69F697731AA}" type="datetime1">
              <a:rPr lang="en-US" smtClean="0"/>
              <a:t>8/26/20</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a:pPr>
                <a:defRPr/>
              </a:pPr>
              <a:t>8/26/20</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a:pPr>
                <a:defRPr/>
              </a:pPr>
              <a:t>8/26/20</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a:pPr>
                <a:defRPr/>
              </a:pPr>
              <a:t>8/26/20</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a:pPr>
                <a:defRPr/>
              </a:pPr>
              <a:t>8/26/20</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a:pPr>
                <a:defRPr/>
              </a:pPr>
              <a:t>8/26/20</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A9038868-5204-E24A-B298-A9175AC99565}" type="datetime1">
              <a:rPr lang="en-US" smtClean="0"/>
              <a:t>8/26/20</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Theoretical Physics at Fermilab</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1CF3CD9-FC04-B747-8AFF-F2BBC5A2481C}" type="datetime1">
              <a:rPr lang="en-US" smtClean="0"/>
              <a:t>8/26/20</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E63286DE-27CE-BF48-8189-DDE2CBFDB9DE}" type="datetime1">
              <a:rPr lang="en-US" smtClean="0"/>
              <a:t>8/26/20</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Theoretical Physics at Fermilab</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DAF8220-FD7E-844D-A52B-61356956CA65}" type="datetime1">
              <a:rPr lang="en-US" smtClean="0"/>
              <a:t>8/26/20</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Theoretical Physics at Fermilab</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DAE1CBA-5991-B140-AA7B-7F75BD7872F6}" type="datetime1">
              <a:rPr lang="en-US" smtClean="0"/>
              <a:t>8/26/20</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a:pPr>
                <a:defRPr/>
              </a:pPr>
              <a:t>8/26/20</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endParaRPr lang="en-US" dirty="0">
              <a:latin typeface="Helvetica" charset="0"/>
            </a:endParaRPr>
          </a:p>
          <a:p>
            <a:r>
              <a:rPr lang="en-US" dirty="0">
                <a:latin typeface="Helvetica" charset="0"/>
              </a:rPr>
              <a:t>Josh Frieman</a:t>
            </a:r>
          </a:p>
          <a:p>
            <a:r>
              <a:rPr lang="en-US" dirty="0">
                <a:latin typeface="Helvetica" charset="0"/>
              </a:rPr>
              <a:t>August 26, 2020</a:t>
            </a:r>
            <a:endParaRPr lang="en-US" dirty="0"/>
          </a:p>
        </p:txBody>
      </p:sp>
      <p:sp>
        <p:nvSpPr>
          <p:cNvPr id="3" name="Text Placeholder 2"/>
          <p:cNvSpPr>
            <a:spLocks noGrp="1"/>
          </p:cNvSpPr>
          <p:nvPr>
            <p:ph type="body" sz="quarter" idx="11"/>
          </p:nvPr>
        </p:nvSpPr>
        <p:spPr/>
        <p:txBody>
          <a:bodyPr>
            <a:noAutofit/>
          </a:bodyPr>
          <a:lstStyle/>
          <a:p>
            <a:r>
              <a:rPr lang="en-US" dirty="0"/>
              <a:t>PPD Department Heads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Safety &amp; Return to Work</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360594" y="1254652"/>
            <a:ext cx="8422811" cy="4987867"/>
          </a:xfrm>
        </p:spPr>
        <p:txBody>
          <a:bodyPr/>
          <a:lstStyle/>
          <a:p>
            <a:r>
              <a:rPr lang="en-US" dirty="0"/>
              <a:t>See Kevin and Katie &amp; Raymond’s presentations</a:t>
            </a:r>
          </a:p>
          <a:p>
            <a:r>
              <a:rPr lang="en-US" dirty="0"/>
              <a:t>If someone in your Department shows symptoms, please tell them not to come to work and notify Katie or Raymond, who will follow up with them </a:t>
            </a:r>
            <a:r>
              <a:rPr lang="en-US"/>
              <a:t>and with Medical office.</a:t>
            </a:r>
            <a:endParaRPr lang="en-US" dirty="0"/>
          </a:p>
          <a:p>
            <a:r>
              <a:rPr lang="en-US" dirty="0"/>
              <a:t>Postponing next Round of RTOW by 1 week</a:t>
            </a:r>
          </a:p>
          <a:p>
            <a:r>
              <a:rPr lang="en-US" dirty="0"/>
              <a:t>Please reinforce COVID-safety (and general safety) messages with your groups: maintain vigilance</a:t>
            </a:r>
          </a:p>
          <a:p>
            <a:pPr lvl="1"/>
            <a:r>
              <a:rPr lang="en-US" dirty="0"/>
              <a:t>g-2 work pause and safety briefing</a:t>
            </a:r>
          </a:p>
          <a:p>
            <a:r>
              <a:rPr lang="en-US" dirty="0"/>
              <a:t>Please bring ITNAs up to date and exhort your groups to complete training (message from Katie)</a:t>
            </a:r>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8/26/20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2</a:t>
            </a:fld>
            <a:endParaRPr lang="en-US" dirty="0"/>
          </a:p>
        </p:txBody>
      </p:sp>
    </p:spTree>
    <p:extLst>
      <p:ext uri="{BB962C8B-B14F-4D97-AF65-F5344CB8AC3E}">
        <p14:creationId xmlns:p14="http://schemas.microsoft.com/office/powerpoint/2010/main" val="91526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Performance Reviews</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228600" y="1335100"/>
            <a:ext cx="8483836" cy="4987867"/>
          </a:xfrm>
        </p:spPr>
        <p:txBody>
          <a:bodyPr/>
          <a:lstStyle/>
          <a:p>
            <a:r>
              <a:rPr lang="en-US" sz="2200" dirty="0"/>
              <a:t>See Ilene’s presentation</a:t>
            </a:r>
          </a:p>
          <a:p>
            <a:r>
              <a:rPr lang="en-US" sz="2200" dirty="0"/>
              <a:t>Managers’ manager’s reports due</a:t>
            </a:r>
          </a:p>
          <a:p>
            <a:r>
              <a:rPr lang="en-US" sz="2200" dirty="0"/>
              <a:t>Division office looking at evaluations across the entire Division:</a:t>
            </a:r>
          </a:p>
          <a:p>
            <a:pPr lvl="1"/>
            <a:r>
              <a:rPr lang="en-US" sz="2000" dirty="0"/>
              <a:t>By Department, job category, diversity</a:t>
            </a:r>
          </a:p>
          <a:p>
            <a:pPr lvl="1"/>
            <a:r>
              <a:rPr lang="en-US" sz="2000" dirty="0"/>
              <a:t>PPD = Lake Wobegon</a:t>
            </a:r>
          </a:p>
          <a:p>
            <a:pPr lvl="1"/>
            <a:r>
              <a:rPr lang="en-US" sz="2000" dirty="0"/>
              <a:t>Some of you will be asked to look at reducing the # of 3’s </a:t>
            </a:r>
          </a:p>
          <a:p>
            <a:pPr lvl="1"/>
            <a:r>
              <a:rPr lang="en-US" sz="2000" dirty="0"/>
              <a:t>We are not requiring every Department or group to “balance”, but we’d like the Division overall to be in range of the target, since that helps when it comes to giving raises (we haven’t received % or $ amounts yet), and we want to ensure fair treatment of employees across the Division.</a:t>
            </a:r>
          </a:p>
          <a:p>
            <a:pPr marL="0" indent="0">
              <a:buNone/>
            </a:pPr>
            <a:endParaRPr lang="en-US" sz="2200" dirty="0"/>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p:txBody>
          <a:bodyPr/>
          <a:lstStyle/>
          <a:p>
            <a:r>
              <a:rPr lang="en-US" dirty="0"/>
              <a:t>8/26/20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3</a:t>
            </a:fld>
            <a:endParaRPr lang="en-US" dirty="0"/>
          </a:p>
        </p:txBody>
      </p:sp>
    </p:spTree>
    <p:extLst>
      <p:ext uri="{BB962C8B-B14F-4D97-AF65-F5344CB8AC3E}">
        <p14:creationId xmlns:p14="http://schemas.microsoft.com/office/powerpoint/2010/main" val="31820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Recent Personnel changes</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360594" y="1254652"/>
            <a:ext cx="8422811" cy="4987867"/>
          </a:xfrm>
        </p:spPr>
        <p:txBody>
          <a:bodyPr/>
          <a:lstStyle/>
          <a:p>
            <a:r>
              <a:rPr lang="en-US" dirty="0"/>
              <a:t>Terminations/Retired:</a:t>
            </a:r>
          </a:p>
          <a:p>
            <a:pPr lvl="1"/>
            <a:r>
              <a:rPr lang="en-US" dirty="0" err="1"/>
              <a:t>Rakshya</a:t>
            </a:r>
            <a:r>
              <a:rPr lang="en-US" dirty="0"/>
              <a:t> Khatiwada (RA)</a:t>
            </a:r>
            <a:r>
              <a:rPr lang="en-US" dirty="0">
                <a:sym typeface="Wingdings" pitchFamily="2" charset="2"/>
              </a:rPr>
              <a:t> IIT Asst. Prof. &amp; JA Associate Scientist in Quantum</a:t>
            </a:r>
          </a:p>
          <a:p>
            <a:pPr lvl="1"/>
            <a:r>
              <a:rPr lang="en-US" dirty="0" err="1"/>
              <a:t>Miayuan</a:t>
            </a:r>
            <a:r>
              <a:rPr lang="en-US" dirty="0"/>
              <a:t> Liu (CMS RA)</a:t>
            </a:r>
          </a:p>
          <a:p>
            <a:pPr lvl="1"/>
            <a:r>
              <a:rPr lang="en-US" dirty="0"/>
              <a:t>Katrina Mulcahy (Coop student)</a:t>
            </a:r>
          </a:p>
          <a:p>
            <a:r>
              <a:rPr lang="en-US" dirty="0"/>
              <a:t>New Hires:</a:t>
            </a:r>
          </a:p>
          <a:p>
            <a:pPr lvl="1"/>
            <a:r>
              <a:rPr lang="en-US" dirty="0"/>
              <a:t>James Mott (Wilson Fellow, Muons) started July</a:t>
            </a:r>
          </a:p>
          <a:p>
            <a:pPr lvl="1"/>
            <a:r>
              <a:rPr lang="en-US" dirty="0"/>
              <a:t>Sara Simon (Wilson Fellow, CMB) started July</a:t>
            </a:r>
          </a:p>
          <a:p>
            <a:pPr lvl="1"/>
            <a:r>
              <a:rPr lang="en-US" dirty="0"/>
              <a:t>Ryan </a:t>
            </a:r>
            <a:r>
              <a:rPr lang="en-US" dirty="0" err="1"/>
              <a:t>Janish</a:t>
            </a:r>
            <a:r>
              <a:rPr lang="en-US" dirty="0"/>
              <a:t> (Theory/Quantum RA)</a:t>
            </a:r>
          </a:p>
          <a:p>
            <a:pPr lvl="1"/>
            <a:r>
              <a:rPr lang="en-US" dirty="0"/>
              <a:t>Jennet Dickinson (CMS RA)</a:t>
            </a:r>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8/26/20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4</a:t>
            </a:fld>
            <a:endParaRPr lang="en-US" dirty="0"/>
          </a:p>
        </p:txBody>
      </p:sp>
    </p:spTree>
    <p:extLst>
      <p:ext uri="{BB962C8B-B14F-4D97-AF65-F5344CB8AC3E}">
        <p14:creationId xmlns:p14="http://schemas.microsoft.com/office/powerpoint/2010/main" val="258752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B11A-2457-7644-A6EE-06F031D76233}"/>
              </a:ext>
            </a:extLst>
          </p:cNvPr>
          <p:cNvSpPr>
            <a:spLocks noGrp="1"/>
          </p:cNvSpPr>
          <p:nvPr>
            <p:ph type="title"/>
          </p:nvPr>
        </p:nvSpPr>
        <p:spPr/>
        <p:txBody>
          <a:bodyPr/>
          <a:lstStyle/>
          <a:p>
            <a:r>
              <a:rPr lang="en-US" dirty="0"/>
              <a:t>Diversity &amp; Inclusion in PPD</a:t>
            </a:r>
          </a:p>
        </p:txBody>
      </p:sp>
      <p:sp>
        <p:nvSpPr>
          <p:cNvPr id="3" name="Content Placeholder 2">
            <a:extLst>
              <a:ext uri="{FF2B5EF4-FFF2-40B4-BE49-F238E27FC236}">
                <a16:creationId xmlns:a16="http://schemas.microsoft.com/office/drawing/2014/main" id="{0F7F6415-6CF6-E343-ABDC-3D1F0EC9E484}"/>
              </a:ext>
            </a:extLst>
          </p:cNvPr>
          <p:cNvSpPr>
            <a:spLocks noGrp="1"/>
          </p:cNvSpPr>
          <p:nvPr>
            <p:ph idx="1"/>
          </p:nvPr>
        </p:nvSpPr>
        <p:spPr>
          <a:xfrm>
            <a:off x="452437" y="846386"/>
            <a:ext cx="8181474" cy="4987867"/>
          </a:xfrm>
        </p:spPr>
        <p:txBody>
          <a:bodyPr/>
          <a:lstStyle/>
          <a:p>
            <a:r>
              <a:rPr lang="en-US" sz="2200" dirty="0"/>
              <a:t>D&amp;I Committee self-reconstituted in June, sent recommendations to PPD on Aug. 6. I met with the group on Aug. 20, following discussion with Sandra Charles and Ilene.</a:t>
            </a:r>
          </a:p>
          <a:p>
            <a:r>
              <a:rPr lang="en-US" sz="2200" dirty="0"/>
              <a:t>Recommendations:</a:t>
            </a:r>
          </a:p>
          <a:p>
            <a:pPr lvl="1"/>
            <a:r>
              <a:rPr lang="en-US" sz="2000" dirty="0"/>
              <a:t>Post Division demographics by job category</a:t>
            </a:r>
          </a:p>
          <a:p>
            <a:pPr lvl="1"/>
            <a:r>
              <a:rPr lang="en-US" sz="2000" dirty="0"/>
              <a:t>Post previous climate survey results &amp; action plan</a:t>
            </a:r>
          </a:p>
          <a:p>
            <a:pPr lvl="1"/>
            <a:r>
              <a:rPr lang="en-US" sz="2000" dirty="0"/>
              <a:t>Carry out semi-annual climate surveys &amp; post results</a:t>
            </a:r>
          </a:p>
          <a:p>
            <a:pPr lvl="1"/>
            <a:r>
              <a:rPr lang="en-US" sz="2000" dirty="0"/>
              <a:t>Draft &amp; make public PPD Values Statement, aggregating input from the Departments (ground-up)</a:t>
            </a:r>
          </a:p>
          <a:p>
            <a:pPr lvl="1"/>
            <a:r>
              <a:rPr lang="en-US" sz="2000" dirty="0"/>
              <a:t>Track D&amp;I initiatives; fund and incentivize D&amp;I effort</a:t>
            </a:r>
          </a:p>
          <a:p>
            <a:pPr lvl="1"/>
            <a:r>
              <a:rPr lang="en-US" sz="2000" dirty="0"/>
              <a:t>Named Fellowship to attract postdocs from diverse backgrounds, with path to Associate Scientist</a:t>
            </a:r>
          </a:p>
          <a:p>
            <a:pPr lvl="1"/>
            <a:r>
              <a:rPr lang="en-US" sz="2000" dirty="0"/>
              <a:t>Investment in D&amp;I Initiatives, e.g., through LDRD</a:t>
            </a:r>
          </a:p>
          <a:p>
            <a:pPr lvl="1"/>
            <a:endParaRPr lang="en-US" sz="20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dirty="0"/>
          </a:p>
        </p:txBody>
      </p:sp>
      <p:sp>
        <p:nvSpPr>
          <p:cNvPr id="4" name="Date Placeholder 3">
            <a:extLst>
              <a:ext uri="{FF2B5EF4-FFF2-40B4-BE49-F238E27FC236}">
                <a16:creationId xmlns:a16="http://schemas.microsoft.com/office/drawing/2014/main" id="{BB88B688-6F12-EB4A-A162-7C5E3251AFC6}"/>
              </a:ext>
            </a:extLst>
          </p:cNvPr>
          <p:cNvSpPr>
            <a:spLocks noGrp="1"/>
          </p:cNvSpPr>
          <p:nvPr>
            <p:ph type="dt" sz="half" idx="10"/>
          </p:nvPr>
        </p:nvSpPr>
        <p:spPr/>
        <p:txBody>
          <a:bodyPr/>
          <a:lstStyle/>
          <a:p>
            <a:r>
              <a:rPr lang="en-US" dirty="0"/>
              <a:t>8/26/20</a:t>
            </a:r>
          </a:p>
        </p:txBody>
      </p:sp>
      <p:sp>
        <p:nvSpPr>
          <p:cNvPr id="5" name="Footer Placeholder 4">
            <a:extLst>
              <a:ext uri="{FF2B5EF4-FFF2-40B4-BE49-F238E27FC236}">
                <a16:creationId xmlns:a16="http://schemas.microsoft.com/office/drawing/2014/main" id="{0C2ED650-9ED0-A94C-8698-B61CBD950B90}"/>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1EE08B2B-585E-464A-A06C-018F6791B85C}"/>
              </a:ext>
            </a:extLst>
          </p:cNvPr>
          <p:cNvSpPr>
            <a:spLocks noGrp="1"/>
          </p:cNvSpPr>
          <p:nvPr>
            <p:ph type="sldNum" sz="quarter" idx="12"/>
          </p:nvPr>
        </p:nvSpPr>
        <p:spPr/>
        <p:txBody>
          <a:bodyPr/>
          <a:lstStyle/>
          <a:p>
            <a:fld id="{51DBFF1F-A94E-4C07-946F-1DEC1047E721}" type="slidenum">
              <a:rPr lang="en-US" smtClean="0"/>
              <a:pPr/>
              <a:t>5</a:t>
            </a:fld>
            <a:endParaRPr lang="en-US" dirty="0"/>
          </a:p>
        </p:txBody>
      </p:sp>
    </p:spTree>
    <p:extLst>
      <p:ext uri="{BB962C8B-B14F-4D97-AF65-F5344CB8AC3E}">
        <p14:creationId xmlns:p14="http://schemas.microsoft.com/office/powerpoint/2010/main" val="91677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Other News: LDRD, Newsletter</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360594" y="1254652"/>
            <a:ext cx="8422811" cy="4987867"/>
          </a:xfrm>
        </p:spPr>
        <p:txBody>
          <a:bodyPr/>
          <a:lstStyle/>
          <a:p>
            <a:r>
              <a:rPr lang="en-US" dirty="0"/>
              <a:t>LDRD Pre-proposals due this Friday</a:t>
            </a:r>
          </a:p>
          <a:p>
            <a:r>
              <a:rPr lang="en-US" dirty="0"/>
              <a:t>10 expected from PPD</a:t>
            </a:r>
          </a:p>
          <a:p>
            <a:r>
              <a:rPr lang="en-US" dirty="0"/>
              <a:t>Proposers working with Lothar’s committee, which will work this Fall with those encouraged to submit full proposals.</a:t>
            </a:r>
          </a:p>
          <a:p>
            <a:endParaRPr lang="en-US" dirty="0"/>
          </a:p>
          <a:p>
            <a:r>
              <a:rPr lang="en-US" dirty="0"/>
              <a:t>Connie and team working on regular PPD Newsletter, please send her content upon request.</a:t>
            </a:r>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8/26/20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6</a:t>
            </a:fld>
            <a:endParaRPr lang="en-US" dirty="0"/>
          </a:p>
        </p:txBody>
      </p:sp>
    </p:spTree>
    <p:extLst>
      <p:ext uri="{BB962C8B-B14F-4D97-AF65-F5344CB8AC3E}">
        <p14:creationId xmlns:p14="http://schemas.microsoft.com/office/powerpoint/2010/main" val="101428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0E97-8DED-F34F-B207-1DC9B77120C1}"/>
              </a:ext>
            </a:extLst>
          </p:cNvPr>
          <p:cNvSpPr>
            <a:spLocks noGrp="1"/>
          </p:cNvSpPr>
          <p:nvPr>
            <p:ph type="title"/>
          </p:nvPr>
        </p:nvSpPr>
        <p:spPr/>
        <p:txBody>
          <a:bodyPr/>
          <a:lstStyle/>
          <a:p>
            <a:r>
              <a:rPr lang="en-US" dirty="0"/>
              <a:t>Next PPD Virtual All-Hands Meeting</a:t>
            </a:r>
          </a:p>
        </p:txBody>
      </p:sp>
      <p:sp>
        <p:nvSpPr>
          <p:cNvPr id="3" name="Content Placeholder 2">
            <a:extLst>
              <a:ext uri="{FF2B5EF4-FFF2-40B4-BE49-F238E27FC236}">
                <a16:creationId xmlns:a16="http://schemas.microsoft.com/office/drawing/2014/main" id="{CC78C9AA-0DE9-724B-95EF-0780CC989753}"/>
              </a:ext>
            </a:extLst>
          </p:cNvPr>
          <p:cNvSpPr>
            <a:spLocks noGrp="1"/>
          </p:cNvSpPr>
          <p:nvPr>
            <p:ph idx="1"/>
          </p:nvPr>
        </p:nvSpPr>
        <p:spPr>
          <a:xfrm>
            <a:off x="228600" y="1103955"/>
            <a:ext cx="8672513" cy="4987867"/>
          </a:xfrm>
        </p:spPr>
        <p:txBody>
          <a:bodyPr/>
          <a:lstStyle/>
          <a:p>
            <a:r>
              <a:rPr lang="en-US" sz="2200" dirty="0"/>
              <a:t>Wed., Sept. 2, at 10 am Central Time, on zoom</a:t>
            </a:r>
          </a:p>
          <a:p>
            <a:r>
              <a:rPr lang="en-US" sz="2200" dirty="0"/>
              <a:t>Summarize Division updates, discuss status of &amp; plans for Return to Work, D&amp;I recommendations, Safety. </a:t>
            </a:r>
          </a:p>
          <a:p>
            <a:r>
              <a:rPr lang="en-US" sz="2200" dirty="0"/>
              <a:t>Please send suggestions for any other topics, messages by COB tomorrow.</a:t>
            </a:r>
          </a:p>
          <a:p>
            <a:endParaRPr lang="en-US" sz="2200" dirty="0"/>
          </a:p>
          <a:p>
            <a:endParaRPr lang="en-US" dirty="0"/>
          </a:p>
          <a:p>
            <a:endParaRPr lang="en-US" dirty="0"/>
          </a:p>
        </p:txBody>
      </p:sp>
      <p:sp>
        <p:nvSpPr>
          <p:cNvPr id="4" name="Date Placeholder 3">
            <a:extLst>
              <a:ext uri="{FF2B5EF4-FFF2-40B4-BE49-F238E27FC236}">
                <a16:creationId xmlns:a16="http://schemas.microsoft.com/office/drawing/2014/main" id="{B72DB7DD-24EE-6E4C-A424-07866BEE6BFD}"/>
              </a:ext>
            </a:extLst>
          </p:cNvPr>
          <p:cNvSpPr>
            <a:spLocks noGrp="1"/>
          </p:cNvSpPr>
          <p:nvPr>
            <p:ph type="dt" sz="half" idx="10"/>
          </p:nvPr>
        </p:nvSpPr>
        <p:spPr/>
        <p:txBody>
          <a:bodyPr/>
          <a:lstStyle/>
          <a:p>
            <a:r>
              <a:rPr lang="en-US" dirty="0"/>
              <a:t>8/26/20</a:t>
            </a:r>
          </a:p>
        </p:txBody>
      </p:sp>
      <p:sp>
        <p:nvSpPr>
          <p:cNvPr id="5" name="Footer Placeholder 4">
            <a:extLst>
              <a:ext uri="{FF2B5EF4-FFF2-40B4-BE49-F238E27FC236}">
                <a16:creationId xmlns:a16="http://schemas.microsoft.com/office/drawing/2014/main" id="{9C624111-1EB9-FB4C-AA27-C92D30B986A1}"/>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08662513-F32A-C044-BBDC-99EF036F2F5A}"/>
              </a:ext>
            </a:extLst>
          </p:cNvPr>
          <p:cNvSpPr>
            <a:spLocks noGrp="1"/>
          </p:cNvSpPr>
          <p:nvPr>
            <p:ph type="sldNum" sz="quarter" idx="12"/>
          </p:nvPr>
        </p:nvSpPr>
        <p:spPr/>
        <p:txBody>
          <a:bodyPr/>
          <a:lstStyle/>
          <a:p>
            <a:fld id="{51DBFF1F-A94E-4C07-946F-1DEC1047E721}" type="slidenum">
              <a:rPr lang="en-US" smtClean="0"/>
              <a:pPr/>
              <a:t>7</a:t>
            </a:fld>
            <a:endParaRPr lang="en-US" dirty="0"/>
          </a:p>
        </p:txBody>
      </p:sp>
    </p:spTree>
    <p:extLst>
      <p:ext uri="{BB962C8B-B14F-4D97-AF65-F5344CB8AC3E}">
        <p14:creationId xmlns:p14="http://schemas.microsoft.com/office/powerpoint/2010/main" val="143011536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sk Force Presentation1  -  Read-Only" id="{71908A40-358B-4D91-8CBA-55E44CF2B270}" vid="{A44C317C-9267-4B07-8E01-2A82C95C0F16}"/>
    </a:ext>
  </a:extLst>
</a:theme>
</file>

<file path=ppt/theme/theme7.xml><?xml version="1.0" encoding="utf-8"?>
<a:theme xmlns:a="http://schemas.openxmlformats.org/drawingml/2006/main" name="4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17301</TotalTime>
  <Words>539</Words>
  <Application>Microsoft Macintosh PowerPoint</Application>
  <PresentationFormat>On-screen Show (4:3)</PresentationFormat>
  <Paragraphs>78</Paragraphs>
  <Slides>7</Slides>
  <Notes>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7</vt:i4>
      </vt:variant>
    </vt:vector>
  </HeadingPairs>
  <TitlesOfParts>
    <vt:vector size="17" baseType="lpstr">
      <vt:lpstr>Arial</vt:lpstr>
      <vt:lpstr>Calibri</vt:lpstr>
      <vt:lpstr>Helvetica</vt:lpstr>
      <vt:lpstr>Fermilab_PPT_090815</vt:lpstr>
      <vt:lpstr>Fermilab: Footer Only</vt:lpstr>
      <vt:lpstr>1_Fermilab: Footer Only</vt:lpstr>
      <vt:lpstr>2_Fermilab: Footer Only</vt:lpstr>
      <vt:lpstr>3_Fermilab: Footer Only</vt:lpstr>
      <vt:lpstr>1_Fermilab_PPT_090815</vt:lpstr>
      <vt:lpstr>4_Fermilab: Footer Only</vt:lpstr>
      <vt:lpstr>PowerPoint Presentation</vt:lpstr>
      <vt:lpstr>Safety &amp; Return to Work</vt:lpstr>
      <vt:lpstr>Performance Reviews</vt:lpstr>
      <vt:lpstr>Recent Personnel changes</vt:lpstr>
      <vt:lpstr>Diversity &amp; Inclusion in PPD</vt:lpstr>
      <vt:lpstr>Other News: LDRD, Newsletter</vt:lpstr>
      <vt:lpstr>Next PPD Virtual All-Hands Meeting</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Joshua A Frieman</cp:lastModifiedBy>
  <cp:revision>940</cp:revision>
  <cp:lastPrinted>2014-01-20T19:40:21Z</cp:lastPrinted>
  <dcterms:created xsi:type="dcterms:W3CDTF">2014-01-03T20:18:13Z</dcterms:created>
  <dcterms:modified xsi:type="dcterms:W3CDTF">2020-08-26T18:01:26Z</dcterms:modified>
</cp:coreProperties>
</file>