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16" r:id="rId4"/>
    <p:sldId id="310" r:id="rId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5" autoAdjust="0"/>
    <p:restoredTop sz="94519" autoAdjust="0"/>
  </p:normalViewPr>
  <p:slideViewPr>
    <p:cSldViewPr snapToGrid="0" snapToObjects="1">
      <p:cViewPr varScale="1">
        <p:scale>
          <a:sx n="104" d="100"/>
          <a:sy n="104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8/24/2020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8/24/2020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4E60ED85-CBC4-4AF2-A784-A40CC49AF852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7AE1EC3F-B4D8-4EE5-9A3D-7C96AF5082DB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04D1509F-CE5D-4682-8062-45B514B29FD7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83EE52B-1C16-402C-AE08-951EDDC5E424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7EBA48B-A7EE-482D-B9B4-224B43371DA5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1CE2949-6C91-4997-90BD-D5104042D0B7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FBDBAA1-578C-4D01-BA6A-5E52C1F459C0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3A3AD9F-FCDE-4019-9715-55E854830B64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5D685D4-C721-450D-A5F7-9089A6DCF5F4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AC7F976-4876-4F32-A387-E102F0C74B45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A2D2 Operational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Michael Geelhoed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Upgrade and Status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218CF-84B2-4BB0-BBD4-A806D3625078}"/>
              </a:ext>
            </a:extLst>
          </p:cNvPr>
          <p:cNvSpPr txBox="1"/>
          <p:nvPr/>
        </p:nvSpPr>
        <p:spPr>
          <a:xfrm>
            <a:off x="326372" y="814457"/>
            <a:ext cx="467050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Machine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Down to ENSW, CARR, FOIL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Acceletronics</a:t>
            </a:r>
            <a:r>
              <a:rPr lang="en-US" sz="1800" dirty="0"/>
              <a:t> PO has passed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Technician on site </a:t>
            </a:r>
            <a:r>
              <a:rPr lang="en-US" sz="1800" u="sng" dirty="0"/>
              <a:t>August 27</a:t>
            </a:r>
            <a:r>
              <a:rPr lang="en-US" sz="1800" u="sng" baseline="30000" dirty="0"/>
              <a:t>th</a:t>
            </a:r>
            <a:r>
              <a:rPr lang="en-US" sz="1800" dirty="0"/>
              <a:t> to continue troubleshooting</a:t>
            </a:r>
          </a:p>
          <a:p>
            <a:pPr lvl="1"/>
            <a:endParaRPr lang="en-US" sz="1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Computer battery </a:t>
            </a:r>
            <a:r>
              <a:rPr lang="en-US" sz="1800" dirty="0">
                <a:solidFill>
                  <a:srgbClr val="FF0000"/>
                </a:solidFill>
              </a:rPr>
              <a:t>Dead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Either new battery $150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New computer ~$2,000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Procurements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HX PO #667964 - Delivered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 Dose Films </a:t>
            </a:r>
            <a:r>
              <a:rPr lang="en-US" sz="1800" dirty="0" err="1"/>
              <a:t>Pur</a:t>
            </a:r>
            <a:r>
              <a:rPr lang="en-US" sz="1800" dirty="0"/>
              <a:t> Req #311174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156743-1AFE-403C-9561-78AA4ED1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33171" y="951345"/>
            <a:ext cx="3682229" cy="2761673"/>
          </a:xfrm>
          <a:prstGeom prst="rect">
            <a:avLst/>
          </a:prstGeom>
        </p:spPr>
      </p:pic>
      <p:pic>
        <p:nvPicPr>
          <p:cNvPr id="7" name="Picture 6" descr="A picture containing box, building, sitting, old&#10;&#10;Description automatically generated">
            <a:extLst>
              <a:ext uri="{FF2B5EF4-FFF2-40B4-BE49-F238E27FC236}">
                <a16:creationId xmlns:a16="http://schemas.microsoft.com/office/drawing/2014/main" id="{3966DC70-4C84-4BE1-BE2A-C94E28BD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86487" y="4190188"/>
            <a:ext cx="2175594" cy="16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Work and Samples on the horizon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82A2E-C546-4290-BFDF-4FA6FA848953}"/>
              </a:ext>
            </a:extLst>
          </p:cNvPr>
          <p:cNvSpPr txBox="1"/>
          <p:nvPr/>
        </p:nvSpPr>
        <p:spPr>
          <a:xfrm>
            <a:off x="228600" y="814457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NIU/DuPage (NPUA)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Stonybrook (SUNY 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GWRC Ballast Water (CRADA)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Regher</a:t>
            </a:r>
            <a:r>
              <a:rPr lang="en-US" sz="2000" dirty="0"/>
              <a:t> Solar (SPP)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PPD CMS Detector Boards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APS-TD </a:t>
            </a:r>
            <a:r>
              <a:rPr lang="en-US" sz="2000" dirty="0" err="1"/>
              <a:t>Nb</a:t>
            </a:r>
            <a:r>
              <a:rPr lang="en-US" sz="2000" dirty="0"/>
              <a:t> Cavity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FDA (CRADA/RCA)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APTIM </a:t>
            </a:r>
            <a:r>
              <a:rPr lang="en-US" sz="2000" dirty="0" err="1"/>
              <a:t>Leachrate</a:t>
            </a:r>
            <a:r>
              <a:rPr lang="en-US" sz="2000" dirty="0"/>
              <a:t> (CRADA/SOW pending)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MWRD (~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EERE 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SRNL </a:t>
            </a:r>
          </a:p>
        </p:txBody>
      </p:sp>
    </p:spTree>
    <p:extLst>
      <p:ext uri="{BB962C8B-B14F-4D97-AF65-F5344CB8AC3E}">
        <p14:creationId xmlns:p14="http://schemas.microsoft.com/office/powerpoint/2010/main" val="356641419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1639</TotalTime>
  <Words>121</Words>
  <Application>Microsoft Office PowerPoint</Application>
  <PresentationFormat>On-screen Show (4:3)</PresentationFormat>
  <Paragraphs>33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FNAL_TemplateMac_060514</vt:lpstr>
      <vt:lpstr>Fermilab: Footer Only</vt:lpstr>
      <vt:lpstr>A2D2 Operational Meeting</vt:lpstr>
      <vt:lpstr>Upgrade and Status</vt:lpstr>
      <vt:lpstr>Work and Samples on the horizon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A2D2 water Depth</dc:title>
  <dc:creator>Mike Geelhoed x4829 14409N</dc:creator>
  <cp:lastModifiedBy>Michael I Geelhoed</cp:lastModifiedBy>
  <cp:revision>149</cp:revision>
  <cp:lastPrinted>2020-07-27T16:47:34Z</cp:lastPrinted>
  <dcterms:created xsi:type="dcterms:W3CDTF">2017-09-14T13:29:21Z</dcterms:created>
  <dcterms:modified xsi:type="dcterms:W3CDTF">2020-08-24T16:18:46Z</dcterms:modified>
</cp:coreProperties>
</file>