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B23FF-74EC-49E4-81FF-00B878AAE98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CB1F1-37F8-4575-A74A-BC52911E3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5C37-A731-4C0E-88F5-94D610A7F893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94B3-791A-4FD4-A6EC-E3CFF36F98F4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C7D8-82A3-472A-9E74-52680C9066D6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10-D716-4E46-98FC-FBC3005EA20B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2DEF-7418-4804-A482-2CB65C77FD24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5E7-76AC-4540-9575-3DCE2A419838}" type="datetime1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48DD-B81F-4D2D-917C-B826D20DD283}" type="datetime1">
              <a:rPr lang="en-US" smtClean="0"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C308-9187-4FF3-97EF-77A97B03F7FC}" type="datetime1">
              <a:rPr lang="en-US" smtClean="0"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C3AD-75FD-407C-9BC8-F5F0C948E203}" type="datetime1">
              <a:rPr lang="en-US" smtClean="0"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DAA-DDC2-4537-A89D-3B9D3052E9C0}" type="datetime1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47C9-969D-4B46-88F7-373B40D3FDE7}" type="datetime1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E362-C1E1-4418-BAD7-B383C67B824C}" type="datetime1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Interdisciplinary Activities subtask, June 8,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DPF Instrumentation taskforce</a:t>
            </a:r>
            <a:endParaRPr lang="en-US" i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57150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Interdisciplinary Activities subtask</a:t>
            </a:r>
            <a:endParaRPr lang="en-US" i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3886200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H.Weerts</a:t>
            </a:r>
            <a:endParaRPr lang="en-US" i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09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Comic Sans MS" pitchFamily="66" charset="0"/>
              </a:rPr>
              <a:t>Subtask members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609600"/>
            <a:ext cx="730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Marina </a:t>
            </a:r>
            <a:r>
              <a:rPr lang="en-US" dirty="0" err="1" smtClean="0">
                <a:latin typeface="Comic Sans MS" pitchFamily="66" charset="0"/>
              </a:rPr>
              <a:t>Artuso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smtClean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Murdock </a:t>
            </a:r>
            <a:r>
              <a:rPr lang="en-US" dirty="0" err="1" smtClean="0">
                <a:latin typeface="Comic Sans MS" pitchFamily="66" charset="0"/>
              </a:rPr>
              <a:t>Gilchriese</a:t>
            </a:r>
            <a:r>
              <a:rPr lang="en-US" dirty="0" smtClean="0">
                <a:latin typeface="Comic Sans MS" pitchFamily="66" charset="0"/>
              </a:rPr>
              <a:t>,  Andy White,  </a:t>
            </a:r>
            <a:r>
              <a:rPr lang="en-US" u="sng" dirty="0" smtClean="0">
                <a:latin typeface="Comic Sans MS" pitchFamily="66" charset="0"/>
              </a:rPr>
              <a:t>Harry </a:t>
            </a:r>
            <a:r>
              <a:rPr lang="en-US" u="sng" dirty="0" smtClean="0">
                <a:latin typeface="Comic Sans MS" pitchFamily="66" charset="0"/>
              </a:rPr>
              <a:t> </a:t>
            </a:r>
            <a:r>
              <a:rPr lang="en-US" u="sng" dirty="0" err="1" smtClean="0">
                <a:latin typeface="Comic Sans MS" pitchFamily="66" charset="0"/>
              </a:rPr>
              <a:t>Weerts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167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Activities so far: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828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None so far………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Inactivity of chair so far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648200"/>
            <a:ext cx="1274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Thoughts/questions: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581400"/>
            <a:ext cx="777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What is included in interdisciplinary ?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Two components ( HW view):</a:t>
            </a:r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810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Interactions with other sciences that need instrumentation and there is mutual benefit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Bring new technologies to instrumentation ( material science for example). We are an “application”.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4953000"/>
            <a:ext cx="777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There are examples of activities.</a:t>
            </a:r>
          </a:p>
          <a:p>
            <a:r>
              <a:rPr lang="en-US" sz="1400" dirty="0" smtClean="0">
                <a:latin typeface="Comic Sans MS" pitchFamily="66" charset="0"/>
              </a:rPr>
              <a:t>How to improve or make better.</a:t>
            </a:r>
          </a:p>
          <a:p>
            <a:r>
              <a:rPr lang="en-US" sz="1400" dirty="0" smtClean="0">
                <a:latin typeface="Comic Sans MS" pitchFamily="66" charset="0"/>
              </a:rPr>
              <a:t>Can it be done “nationally” or is it only locally possible ?</a:t>
            </a:r>
          </a:p>
          <a:p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Interdisciplinary Activities subtask, June 8, 2011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42672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Summary from this meeting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685800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Items</a:t>
            </a:r>
          </a:p>
          <a:p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omic Sans MS" pitchFamily="66" charset="0"/>
              </a:rPr>
              <a:t>Marina </a:t>
            </a:r>
            <a:r>
              <a:rPr lang="en-US" sz="1200" dirty="0" err="1" smtClean="0">
                <a:latin typeface="Comic Sans MS" pitchFamily="66" charset="0"/>
              </a:rPr>
              <a:t>Artuso</a:t>
            </a:r>
            <a:r>
              <a:rPr lang="en-US" sz="1200" dirty="0" smtClean="0">
                <a:latin typeface="Comic Sans MS" pitchFamily="66" charset="0"/>
              </a:rPr>
              <a:t>, </a:t>
            </a:r>
            <a:r>
              <a:rPr lang="en-US" sz="1200" dirty="0" smtClean="0">
                <a:latin typeface="Comic Sans MS" pitchFamily="66" charset="0"/>
              </a:rPr>
              <a:t> </a:t>
            </a:r>
            <a:r>
              <a:rPr lang="en-US" sz="1200" dirty="0" smtClean="0">
                <a:latin typeface="Comic Sans MS" pitchFamily="66" charset="0"/>
              </a:rPr>
              <a:t>Murdock </a:t>
            </a:r>
            <a:r>
              <a:rPr lang="en-US" sz="1200" dirty="0" err="1" smtClean="0">
                <a:latin typeface="Comic Sans MS" pitchFamily="66" charset="0"/>
              </a:rPr>
              <a:t>Gilchriese</a:t>
            </a:r>
            <a:r>
              <a:rPr lang="en-US" sz="1200" dirty="0" smtClean="0">
                <a:latin typeface="Comic Sans MS" pitchFamily="66" charset="0"/>
              </a:rPr>
              <a:t>,  Andy White,  </a:t>
            </a:r>
            <a:r>
              <a:rPr lang="en-US" sz="1200" u="sng" dirty="0" smtClean="0">
                <a:latin typeface="Comic Sans MS" pitchFamily="66" charset="0"/>
              </a:rPr>
              <a:t>Harry </a:t>
            </a:r>
            <a:r>
              <a:rPr lang="en-US" sz="1200" u="sng" dirty="0" smtClean="0">
                <a:latin typeface="Comic Sans MS" pitchFamily="66" charset="0"/>
              </a:rPr>
              <a:t> </a:t>
            </a:r>
            <a:r>
              <a:rPr lang="en-US" sz="1200" u="sng" dirty="0" err="1" smtClean="0">
                <a:latin typeface="Comic Sans MS" pitchFamily="66" charset="0"/>
              </a:rPr>
              <a:t>Weerts</a:t>
            </a:r>
            <a:endParaRPr lang="en-US" sz="1200" u="sng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DPF Instrumentation taskforce</vt:lpstr>
      <vt:lpstr>Subtask members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DPF Instrumentation taskforce</dc:title>
  <dc:creator/>
  <cp:lastModifiedBy>Harry Weerts</cp:lastModifiedBy>
  <cp:revision>5</cp:revision>
  <dcterms:created xsi:type="dcterms:W3CDTF">2006-08-16T00:00:00Z</dcterms:created>
  <dcterms:modified xsi:type="dcterms:W3CDTF">2011-06-08T16:08:57Z</dcterms:modified>
</cp:coreProperties>
</file>