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E85F2-15EE-40FC-9F26-F226ECB9CF7A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3392-BB4D-4083-9EA9-EFEFB9F437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MTA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6/6/2011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Beam Line Changes and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UVB03</a:t>
            </a:r>
          </a:p>
          <a:p>
            <a:pPr lvl="1"/>
            <a:r>
              <a:rPr lang="en-US" dirty="0" smtClean="0"/>
              <a:t>Last vertical bend is 1.4 degrees (0.025 radian), based on survey.</a:t>
            </a:r>
          </a:p>
          <a:p>
            <a:pPr lvl="1"/>
            <a:r>
              <a:rPr lang="en-US" dirty="0" smtClean="0"/>
              <a:t>Require IDV to run at ~30 Amps.</a:t>
            </a:r>
          </a:p>
          <a:p>
            <a:pPr lvl="1"/>
            <a:r>
              <a:rPr lang="en-US" dirty="0" smtClean="0"/>
              <a:t>Possible with 150 Volt bulk supply.</a:t>
            </a:r>
          </a:p>
          <a:p>
            <a:r>
              <a:rPr lang="en-US" dirty="0" smtClean="0"/>
              <a:t>UTH10/UTV10 Dog Leg</a:t>
            </a:r>
          </a:p>
          <a:p>
            <a:pPr lvl="1"/>
            <a:r>
              <a:rPr lang="en-US" dirty="0" smtClean="0"/>
              <a:t>With 150 Volt bulk, can achieve about 18 A, or 8 </a:t>
            </a:r>
            <a:r>
              <a:rPr lang="en-US" dirty="0" err="1" smtClean="0"/>
              <a:t>milliradian</a:t>
            </a:r>
            <a:r>
              <a:rPr lang="en-US" dirty="0" smtClean="0"/>
              <a:t> bend.</a:t>
            </a:r>
          </a:p>
          <a:p>
            <a:pPr lvl="1"/>
            <a:r>
              <a:rPr lang="en-US" dirty="0" smtClean="0"/>
              <a:t>Separation is 67”, which allows 14 mm movement;  tune of 6/3/2011 put beam at -7 mm on Q10.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UVB03</a:t>
            </a:r>
          </a:p>
          <a:p>
            <a:pPr lvl="1"/>
            <a:r>
              <a:rPr lang="en-US" dirty="0" smtClean="0"/>
              <a:t>Procure.</a:t>
            </a:r>
          </a:p>
          <a:p>
            <a:pPr lvl="1"/>
            <a:r>
              <a:rPr lang="en-US" dirty="0" smtClean="0"/>
              <a:t>Upgrade bulk.</a:t>
            </a:r>
          </a:p>
          <a:p>
            <a:pPr lvl="1"/>
            <a:r>
              <a:rPr lang="en-US" dirty="0" smtClean="0"/>
              <a:t>Add to ramp card.</a:t>
            </a:r>
          </a:p>
          <a:p>
            <a:pPr lvl="1"/>
            <a:r>
              <a:rPr lang="en-US" dirty="0" smtClean="0"/>
              <a:t>Change power supply type.</a:t>
            </a:r>
          </a:p>
          <a:p>
            <a:pPr lvl="1"/>
            <a:r>
              <a:rPr lang="en-US" dirty="0" smtClean="0"/>
              <a:t>Design and fabricate stand.</a:t>
            </a:r>
          </a:p>
          <a:p>
            <a:r>
              <a:rPr lang="en-US" dirty="0" smtClean="0"/>
              <a:t>Dog Leg</a:t>
            </a:r>
          </a:p>
          <a:p>
            <a:pPr lvl="1"/>
            <a:r>
              <a:rPr lang="en-US" dirty="0" smtClean="0"/>
              <a:t>Add control card.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UVB03</a:t>
            </a:r>
          </a:p>
          <a:p>
            <a:pPr lvl="1"/>
            <a:r>
              <a:rPr lang="en-US" dirty="0" smtClean="0"/>
              <a:t>EE support – estimate one week.</a:t>
            </a:r>
          </a:p>
          <a:p>
            <a:pPr lvl="1"/>
            <a:r>
              <a:rPr lang="en-US" dirty="0" smtClean="0"/>
              <a:t>Mechanical support – estimate two weeks (design, review, procure, fabricate).</a:t>
            </a:r>
          </a:p>
          <a:p>
            <a:pPr lvl="1"/>
            <a:r>
              <a:rPr lang="en-US" dirty="0" smtClean="0"/>
              <a:t>Controls – estimate one week.</a:t>
            </a:r>
          </a:p>
          <a:p>
            <a:r>
              <a:rPr lang="en-US" smtClean="0"/>
              <a:t>Dog Leg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 support – oversee electrician.</a:t>
            </a:r>
          </a:p>
          <a:p>
            <a:r>
              <a:rPr lang="en-US" dirty="0" smtClean="0"/>
              <a:t>Mechanical support – coop student, 60%.</a:t>
            </a:r>
          </a:p>
          <a:p>
            <a:r>
              <a:rPr lang="en-US" dirty="0" smtClean="0"/>
              <a:t>Controls – investigating.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160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MTA Update</vt:lpstr>
      <vt:lpstr>Beam Line Changes and Calculations</vt:lpstr>
      <vt:lpstr>Work List</vt:lpstr>
      <vt:lpstr>Schedule</vt:lpstr>
      <vt:lpstr>Resources</vt:lpstr>
    </vt:vector>
  </TitlesOfParts>
  <Company>Fermilab | Accelerator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MTA Update</dc:title>
  <dc:creator>kobilarcik</dc:creator>
  <cp:lastModifiedBy>kobilarcik</cp:lastModifiedBy>
  <cp:revision>11</cp:revision>
  <dcterms:created xsi:type="dcterms:W3CDTF">2011-06-06T18:28:53Z</dcterms:created>
  <dcterms:modified xsi:type="dcterms:W3CDTF">2011-06-06T20:50:16Z</dcterms:modified>
</cp:coreProperties>
</file>