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2" r:id="rId1"/>
  </p:sldMasterIdLst>
  <p:notesMasterIdLst>
    <p:notesMasterId r:id="rId4"/>
  </p:notesMasterIdLst>
  <p:handoutMasterIdLst>
    <p:handoutMasterId r:id="rId5"/>
  </p:handoutMasterIdLst>
  <p:sldIdLst>
    <p:sldId id="365" r:id="rId2"/>
    <p:sldId id="391" r:id="rId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4E4E4E"/>
    <a:srgbClr val="404040"/>
    <a:srgbClr val="004C97"/>
    <a:srgbClr val="003087"/>
    <a:srgbClr val="50504E"/>
    <a:srgbClr val="63666A"/>
    <a:srgbClr val="99D6EA"/>
    <a:srgbClr val="505050"/>
    <a:srgbClr val="A7A8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31" autoAdjust="0"/>
    <p:restoredTop sz="50000" autoAdjust="0"/>
  </p:normalViewPr>
  <p:slideViewPr>
    <p:cSldViewPr snapToGrid="0" snapToObjects="1" showGuides="1">
      <p:cViewPr varScale="1">
        <p:scale>
          <a:sx n="104" d="100"/>
          <a:sy n="104" d="100"/>
        </p:scale>
        <p:origin x="1264" y="192"/>
      </p:cViewPr>
      <p:guideLst>
        <p:guide orient="horz" pos="218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DBB872F3-6144-3148-BC13-C063BA20AE80}" type="datetimeFigureOut">
              <a:rPr lang="en-US"/>
              <a:pPr>
                <a:defRPr/>
              </a:pPr>
              <a:t>8/27/20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0ACDB0ED-0BEE-9846-B9EA-5C7BFF0628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645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531CFD29-8380-B24A-89EC-384D8B8A981B}" type="datetimeFigureOut">
              <a:rPr lang="en-US"/>
              <a:pPr>
                <a:defRPr/>
              </a:pPr>
              <a:t>8/27/20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CAD08E57-B576-F641-BEA6-C3D752DF7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6400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341924" y="4963772"/>
            <a:ext cx="8499231" cy="1529241"/>
          </a:xfrm>
          <a:prstGeom prst="rect">
            <a:avLst/>
          </a:prstGeom>
        </p:spPr>
        <p:txBody>
          <a:bodyPr lIns="0" tIns="45720" rIns="0" bIns="45720">
            <a:noAutofit/>
          </a:bodyPr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-17762" y="-1"/>
            <a:ext cx="9189720" cy="896936"/>
          </a:xfrm>
          <a:prstGeom prst="rect">
            <a:avLst/>
          </a:prstGeom>
          <a:solidFill>
            <a:srgbClr val="004C9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341924" y="3951841"/>
            <a:ext cx="8499232" cy="1003049"/>
          </a:xfrm>
          <a:prstGeom prst="rect">
            <a:avLst/>
          </a:prstGeom>
        </p:spPr>
        <p:txBody>
          <a:bodyPr vert="horz" wrap="square" lIns="0" tIns="4572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FontTx/>
              <a:buNone/>
              <a:defRPr sz="3200" b="1" i="0">
                <a:solidFill>
                  <a:srgbClr val="004C97"/>
                </a:solidFill>
              </a:defRPr>
            </a:lvl1pPr>
            <a:lvl2pPr marL="0" indent="0">
              <a:buFontTx/>
              <a:buNone/>
              <a:defRPr sz="2800" b="1" i="0">
                <a:solidFill>
                  <a:srgbClr val="004C97"/>
                </a:solidFill>
              </a:defRPr>
            </a:lvl2pPr>
            <a:lvl3pPr marL="0" indent="0">
              <a:buFontTx/>
              <a:buNone/>
              <a:defRPr sz="2800" b="1" i="0">
                <a:solidFill>
                  <a:srgbClr val="004C97"/>
                </a:solidFill>
              </a:defRPr>
            </a:lvl3pPr>
            <a:lvl4pPr marL="0" indent="0">
              <a:buFontTx/>
              <a:buNone/>
              <a:defRPr sz="2800" b="1" i="0">
                <a:solidFill>
                  <a:srgbClr val="004C97"/>
                </a:solidFill>
              </a:defRPr>
            </a:lvl4pPr>
            <a:lvl5pPr marL="0" indent="0">
              <a:buFontTx/>
              <a:buNone/>
              <a:defRPr sz="2800" b="1" i="0">
                <a:solidFill>
                  <a:srgbClr val="004C9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4" name="Picture 13" descr="FermiLogoBar_DOE_KO_horiz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7761" y="249843"/>
            <a:ext cx="9010786" cy="30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441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971550"/>
            <a:ext cx="8672513" cy="50593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0070C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0070C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215900" y="6549573"/>
            <a:ext cx="1196295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August 27, 2020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2" y="6549573"/>
            <a:ext cx="6260399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 algn="ctr">
              <a:defRPr/>
            </a:pPr>
            <a:r>
              <a:rPr lang="en-US"/>
              <a:t>News </a:t>
            </a:r>
            <a:endParaRPr lang="en-US" b="1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2242" y="654957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226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215900" y="6549573"/>
            <a:ext cx="1196295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August 27, 2020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2" y="6549573"/>
            <a:ext cx="6260399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ctr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News </a:t>
            </a:r>
            <a:endParaRPr lang="en-US" b="1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2242" y="654957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" name="Date Placeholder 3"/>
          <p:cNvSpPr txBox="1">
            <a:spLocks/>
          </p:cNvSpPr>
          <p:nvPr/>
        </p:nvSpPr>
        <p:spPr>
          <a:xfrm>
            <a:off x="6450013" y="4477484"/>
            <a:ext cx="1076325" cy="2413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215900" y="6258863"/>
            <a:ext cx="8699500" cy="197990"/>
            <a:chOff x="600217" y="6258863"/>
            <a:chExt cx="8297721" cy="188846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600217" y="6357936"/>
              <a:ext cx="7190785" cy="0"/>
            </a:xfrm>
            <a:prstGeom prst="line">
              <a:avLst/>
            </a:prstGeom>
            <a:ln w="76200" cmpd="sng">
              <a:solidFill>
                <a:srgbClr val="99D6EA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Picture 6" descr="FermiLogo_RGB_NALBlue.png"/>
            <p:cNvPicPr>
              <a:picLocks noChangeAspect="1"/>
            </p:cNvPicPr>
            <p:nvPr userDrawn="1"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53781" y="6258863"/>
              <a:ext cx="1044157" cy="188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9" r:id="rId1"/>
    <p:sldLayoutId id="2147484104" r:id="rId2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FC4BD7-8213-AC4B-9E46-F5B54935A9A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6590" y="3429000"/>
            <a:ext cx="6337908" cy="1003049"/>
          </a:xfrm>
        </p:spPr>
        <p:txBody>
          <a:bodyPr>
            <a:normAutofit/>
          </a:bodyPr>
          <a:lstStyle/>
          <a:p>
            <a:r>
              <a:rPr lang="en-US" dirty="0"/>
              <a:t>News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9E54258-E697-A34E-A817-81607629C784}"/>
              </a:ext>
            </a:extLst>
          </p:cNvPr>
          <p:cNvSpPr txBox="1"/>
          <p:nvPr/>
        </p:nvSpPr>
        <p:spPr>
          <a:xfrm>
            <a:off x="506628" y="5011456"/>
            <a:ext cx="7438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Ray and Brendan</a:t>
            </a:r>
          </a:p>
        </p:txBody>
      </p:sp>
    </p:spTree>
    <p:extLst>
      <p:ext uri="{BB962C8B-B14F-4D97-AF65-F5344CB8AC3E}">
        <p14:creationId xmlns:p14="http://schemas.microsoft.com/office/powerpoint/2010/main" val="344008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42D1B2BB-20F1-AF4D-8E7D-4182B0780A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047" y="19515"/>
            <a:ext cx="7302843" cy="3945956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CB9A50D0-DF92-C24C-AA1F-86FB2DA3A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Covid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A5B08-C93B-B34B-894D-97CE33CA425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27,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7CC545-300E-5A40-BD19-8F17C8884F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News 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4A1766-22BD-C94E-880D-49D1E23458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F4FF330-515E-3645-86FA-0D8DCF8602F8}"/>
              </a:ext>
            </a:extLst>
          </p:cNvPr>
          <p:cNvSpPr txBox="1"/>
          <p:nvPr/>
        </p:nvSpPr>
        <p:spPr>
          <a:xfrm>
            <a:off x="433291" y="4043150"/>
            <a:ext cx="848210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~weeks away from Nominal Operations with Maximum Telework.  Progress has been  delayed due to local conditions.</a:t>
            </a:r>
          </a:p>
          <a:p>
            <a:endParaRPr lang="en-US" sz="1800" dirty="0"/>
          </a:p>
          <a:p>
            <a:r>
              <a:rPr lang="en-US" sz="1800" dirty="0"/>
              <a:t>All </a:t>
            </a:r>
            <a:r>
              <a:rPr lang="en-US" sz="1800" dirty="0" err="1"/>
              <a:t>covid</a:t>
            </a:r>
            <a:r>
              <a:rPr lang="en-US" sz="1800" dirty="0"/>
              <a:t> regulations are still in place.  Ask if you ever have any doubts about what they are or if they apply.</a:t>
            </a:r>
          </a:p>
          <a:p>
            <a:endParaRPr lang="en-US" sz="1800" dirty="0"/>
          </a:p>
          <a:p>
            <a:r>
              <a:rPr lang="en-US" sz="1800" dirty="0"/>
              <a:t>If you would be more productive working on site, let Ray and I know.  In the next phase, we will start to increase occupancy in Wilson Hall.</a:t>
            </a:r>
          </a:p>
        </p:txBody>
      </p:sp>
    </p:spTree>
    <p:extLst>
      <p:ext uri="{BB962C8B-B14F-4D97-AF65-F5344CB8AC3E}">
        <p14:creationId xmlns:p14="http://schemas.microsoft.com/office/powerpoint/2010/main" val="2653510525"/>
      </p:ext>
    </p:extLst>
  </p:cSld>
  <p:clrMapOvr>
    <a:masterClrMapping/>
  </p:clrMapOvr>
</p:sld>
</file>

<file path=ppt/theme/theme1.xml><?xml version="1.0" encoding="utf-8"?>
<a:theme xmlns:a="http://schemas.openxmlformats.org/drawingml/2006/main" name="SBN_PPT_113015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SBN_PPT_113015.potx</Template>
  <TotalTime>47490</TotalTime>
  <Words>85</Words>
  <Application>Microsoft Macintosh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Helvetica</vt:lpstr>
      <vt:lpstr>SBN_PPT_113015</vt:lpstr>
      <vt:lpstr>PowerPoint Presentation</vt:lpstr>
      <vt:lpstr>Covid</vt:lpstr>
    </vt:vector>
  </TitlesOfParts>
  <Manager/>
  <Company>Sandbox Studio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Sandbox Studio</dc:creator>
  <cp:keywords/>
  <dc:description/>
  <cp:lastModifiedBy>Brendan C Casey</cp:lastModifiedBy>
  <cp:revision>837</cp:revision>
  <cp:lastPrinted>2014-01-20T19:40:21Z</cp:lastPrinted>
  <dcterms:created xsi:type="dcterms:W3CDTF">2014-01-03T20:18:13Z</dcterms:created>
  <dcterms:modified xsi:type="dcterms:W3CDTF">2020-08-27T13:06:01Z</dcterms:modified>
  <cp:category/>
</cp:coreProperties>
</file>