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</p:sldMasterIdLst>
  <p:notesMasterIdLst>
    <p:notesMasterId r:id="rId4"/>
  </p:notesMasterIdLst>
  <p:handoutMasterIdLst>
    <p:handoutMasterId r:id="rId5"/>
  </p:handoutMasterIdLst>
  <p:sldIdLst>
    <p:sldId id="365" r:id="rId2"/>
    <p:sldId id="39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E4E4E"/>
    <a:srgbClr val="404040"/>
    <a:srgbClr val="004C97"/>
    <a:srgbClr val="003087"/>
    <a:srgbClr val="50504E"/>
    <a:srgbClr val="63666A"/>
    <a:srgbClr val="99D6EA"/>
    <a:srgbClr val="505050"/>
    <a:srgbClr val="A7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31" autoAdjust="0"/>
    <p:restoredTop sz="50000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1264" y="192"/>
      </p:cViewPr>
      <p:guideLst>
        <p:guide orient="horz" pos="218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8/27/20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8/27/20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0070C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0070C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15900" y="6549573"/>
            <a:ext cx="1196295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August 27, 2020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4957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 algn="ctr">
              <a:defRPr/>
            </a:pPr>
            <a:r>
              <a:rPr lang="en-US"/>
              <a:t>News 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2242" y="654957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215900" y="6549573"/>
            <a:ext cx="1196295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August 27, 2020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4957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ctr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News 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2242" y="654957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FC4BD7-8213-AC4B-9E46-F5B54935A9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6590" y="3429000"/>
            <a:ext cx="6337908" cy="1003049"/>
          </a:xfrm>
        </p:spPr>
        <p:txBody>
          <a:bodyPr>
            <a:normAutofit/>
          </a:bodyPr>
          <a:lstStyle/>
          <a:p>
            <a:r>
              <a:rPr lang="en-US" dirty="0"/>
              <a:t>News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E54258-E697-A34E-A817-81607629C784}"/>
              </a:ext>
            </a:extLst>
          </p:cNvPr>
          <p:cNvSpPr txBox="1"/>
          <p:nvPr/>
        </p:nvSpPr>
        <p:spPr>
          <a:xfrm>
            <a:off x="506628" y="5011456"/>
            <a:ext cx="7438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Ray and Brendan</a:t>
            </a:r>
          </a:p>
        </p:txBody>
      </p:sp>
    </p:spTree>
    <p:extLst>
      <p:ext uri="{BB962C8B-B14F-4D97-AF65-F5344CB8AC3E}">
        <p14:creationId xmlns:p14="http://schemas.microsoft.com/office/powerpoint/2010/main" val="34400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2D1B2BB-20F1-AF4D-8E7D-4182B0780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047" y="19515"/>
            <a:ext cx="7302843" cy="394595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B9A50D0-DF92-C24C-AA1F-86FB2DA3A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A5B08-C93B-B34B-894D-97CE33CA425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27,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CC545-300E-5A40-BD19-8F17C8884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News 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A1766-22BD-C94E-880D-49D1E2345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4FF330-515E-3645-86FA-0D8DCF8602F8}"/>
              </a:ext>
            </a:extLst>
          </p:cNvPr>
          <p:cNvSpPr txBox="1"/>
          <p:nvPr/>
        </p:nvSpPr>
        <p:spPr>
          <a:xfrm>
            <a:off x="433291" y="4043150"/>
            <a:ext cx="84821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~weeks away from Nominal Operations with Maximum Telework.  Progress has been  delayed due to local conditions.</a:t>
            </a:r>
          </a:p>
          <a:p>
            <a:endParaRPr lang="en-US" sz="1800" dirty="0"/>
          </a:p>
          <a:p>
            <a:r>
              <a:rPr lang="en-US" sz="1800" dirty="0"/>
              <a:t>All </a:t>
            </a:r>
            <a:r>
              <a:rPr lang="en-US" sz="1800" dirty="0" err="1"/>
              <a:t>covid</a:t>
            </a:r>
            <a:r>
              <a:rPr lang="en-US" sz="1800" dirty="0"/>
              <a:t> regulations are still in place.  Ask if you ever have any doubts about what they are or if they apply.</a:t>
            </a:r>
          </a:p>
          <a:p>
            <a:endParaRPr lang="en-US" sz="1800" dirty="0"/>
          </a:p>
          <a:p>
            <a:r>
              <a:rPr lang="en-US" sz="1800" dirty="0"/>
              <a:t>If you would be more productive working on site, let Ray and I know.  In the next phase, we will start to increase occupancy in Wilson Hall.</a:t>
            </a:r>
          </a:p>
        </p:txBody>
      </p:sp>
    </p:spTree>
    <p:extLst>
      <p:ext uri="{BB962C8B-B14F-4D97-AF65-F5344CB8AC3E}">
        <p14:creationId xmlns:p14="http://schemas.microsoft.com/office/powerpoint/2010/main" val="2653510525"/>
      </p:ext>
    </p:extLst>
  </p:cSld>
  <p:clrMapOvr>
    <a:masterClrMapping/>
  </p:clrMapOvr>
</p:sld>
</file>

<file path=ppt/theme/theme1.xml><?xml version="1.0" encoding="utf-8"?>
<a:theme xmlns:a="http://schemas.openxmlformats.org/drawingml/2006/main" name="SBN_PPT_1130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SBN_PPT_113015.potx</Template>
  <TotalTime>47490</TotalTime>
  <Words>85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SBN_PPT_113015</vt:lpstr>
      <vt:lpstr>PowerPoint Presentation</vt:lpstr>
      <vt:lpstr>Covid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Sandbox Studio</dc:creator>
  <cp:keywords/>
  <dc:description/>
  <cp:lastModifiedBy>Brendan C Casey</cp:lastModifiedBy>
  <cp:revision>837</cp:revision>
  <cp:lastPrinted>2014-01-20T19:40:21Z</cp:lastPrinted>
  <dcterms:created xsi:type="dcterms:W3CDTF">2014-01-03T20:18:13Z</dcterms:created>
  <dcterms:modified xsi:type="dcterms:W3CDTF">2020-08-27T13:06:01Z</dcterms:modified>
  <cp:category/>
</cp:coreProperties>
</file>