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4"/>
  </p:notesMasterIdLst>
  <p:handoutMasterIdLst>
    <p:handoutMasterId r:id="rId5"/>
  </p:handoutMasterIdLst>
  <p:sldIdLst>
    <p:sldId id="267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162" d="100"/>
          <a:sy n="162" d="100"/>
        </p:scale>
        <p:origin x="181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hhoppie\Desktop\2020%20Shutdown%20Pocket%20Dosimeter%20Repo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000" b="0" i="0" u="none" strike="noStrike" baseline="0">
                <a:solidFill>
                  <a:srgbClr val="000000"/>
                </a:solidFill>
                <a:latin typeface="Tw Cen MT"/>
                <a:ea typeface="Tw Cen MT"/>
                <a:cs typeface="Tw Cen MT"/>
              </a:defRPr>
            </a:pPr>
            <a:r>
              <a:rPr lang="en-US" sz="2100" b="0" i="0" u="none" strike="noStrike" baseline="0">
                <a:solidFill>
                  <a:srgbClr val="000000"/>
                </a:solidFill>
                <a:latin typeface="Tw Cen MT"/>
              </a:rPr>
              <a:t>Cumulative Effective Dose per Week of Shutdown</a:t>
            </a:r>
          </a:p>
        </c:rich>
      </c:tx>
      <c:layout>
        <c:manualLayout>
          <c:xMode val="edge"/>
          <c:yMode val="edge"/>
          <c:x val="0.21148480706561212"/>
          <c:y val="2.254155456455238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170036745406824E-2"/>
          <c:y val="9.3768503937007877E-2"/>
          <c:w val="0.89593112860892388"/>
          <c:h val="0.81587821522309711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ymbol val="circ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'Plot Data'!$B$2:$B$20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</c:numCache>
            </c:numRef>
          </c:xVal>
          <c:yVal>
            <c:numRef>
              <c:f>'Plot Data'!$E$2:$E$20</c:f>
              <c:numCache>
                <c:formatCode>0</c:formatCode>
                <c:ptCount val="19"/>
                <c:pt idx="0" formatCode="General">
                  <c:v>0</c:v>
                </c:pt>
                <c:pt idx="1">
                  <c:v>40</c:v>
                </c:pt>
                <c:pt idx="2">
                  <c:v>118</c:v>
                </c:pt>
                <c:pt idx="3">
                  <c:v>160</c:v>
                </c:pt>
                <c:pt idx="4">
                  <c:v>235</c:v>
                </c:pt>
                <c:pt idx="5">
                  <c:v>459</c:v>
                </c:pt>
                <c:pt idx="6">
                  <c:v>545</c:v>
                </c:pt>
                <c:pt idx="7">
                  <c:v>656</c:v>
                </c:pt>
                <c:pt idx="8">
                  <c:v>727</c:v>
                </c:pt>
                <c:pt idx="9">
                  <c:v>803</c:v>
                </c:pt>
                <c:pt idx="10">
                  <c:v>944</c:v>
                </c:pt>
                <c:pt idx="11">
                  <c:v>1215</c:v>
                </c:pt>
                <c:pt idx="12">
                  <c:v>1215</c:v>
                </c:pt>
                <c:pt idx="13">
                  <c:v>1215</c:v>
                </c:pt>
                <c:pt idx="14">
                  <c:v>1215</c:v>
                </c:pt>
                <c:pt idx="15">
                  <c:v>1215</c:v>
                </c:pt>
                <c:pt idx="16">
                  <c:v>1215</c:v>
                </c:pt>
                <c:pt idx="17">
                  <c:v>1215</c:v>
                </c:pt>
                <c:pt idx="18">
                  <c:v>1215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5A9-4E4A-ADD5-2C7EB291FF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7735536"/>
        <c:axId val="287735144"/>
      </c:scatterChart>
      <c:valAx>
        <c:axId val="287735536"/>
        <c:scaling>
          <c:orientation val="minMax"/>
          <c:max val="11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Tw Cen MT"/>
                    <a:ea typeface="Tw Cen MT"/>
                    <a:cs typeface="Tw Cen MT"/>
                  </a:defRPr>
                </a:pPr>
                <a:r>
                  <a:rPr lang="en-US" sz="1400"/>
                  <a:t>Week of Shutdown</a:t>
                </a:r>
              </a:p>
            </c:rich>
          </c:tx>
          <c:layout>
            <c:manualLayout>
              <c:xMode val="edge"/>
              <c:yMode val="edge"/>
              <c:x val="0.44219201115485562"/>
              <c:y val="0.9498966170895306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2540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w Cen MT"/>
                <a:ea typeface="Tw Cen MT"/>
                <a:cs typeface="Tw Cen MT"/>
              </a:defRPr>
            </a:pPr>
            <a:endParaRPr lang="en-US"/>
          </a:p>
        </c:txPr>
        <c:crossAx val="287735144"/>
        <c:crosses val="autoZero"/>
        <c:crossBetween val="midCat"/>
        <c:majorUnit val="1"/>
      </c:valAx>
      <c:valAx>
        <c:axId val="287735144"/>
        <c:scaling>
          <c:orientation val="minMax"/>
          <c:max val="1250"/>
          <c:min val="0"/>
        </c:scaling>
        <c:delete val="0"/>
        <c:axPos val="l"/>
        <c:majorGridlines>
          <c:spPr>
            <a:ln w="6350"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400" b="0" i="0" u="none" strike="noStrike" baseline="0">
                    <a:solidFill>
                      <a:srgbClr val="FF0000"/>
                    </a:solidFill>
                    <a:latin typeface="Tw Cen MT"/>
                    <a:ea typeface="Tw Cen MT"/>
                    <a:cs typeface="Tw Cen MT"/>
                  </a:defRPr>
                </a:pPr>
                <a:r>
                  <a:rPr lang="en-US" sz="1400"/>
                  <a:t>Cumulative Eff. Dose</a:t>
                </a:r>
              </a:p>
              <a:p>
                <a:pPr algn="ctr">
                  <a:defRPr sz="1400" b="0" i="0" u="none" strike="noStrike" baseline="0">
                    <a:solidFill>
                      <a:srgbClr val="FF0000"/>
                    </a:solidFill>
                    <a:latin typeface="Tw Cen MT"/>
                    <a:ea typeface="Tw Cen MT"/>
                    <a:cs typeface="Tw Cen MT"/>
                  </a:defRPr>
                </a:pPr>
                <a:r>
                  <a:rPr lang="en-US" sz="1400"/>
                  <a:t>(person-mrem)</a:t>
                </a:r>
              </a:p>
            </c:rich>
          </c:tx>
          <c:layout>
            <c:manualLayout>
              <c:xMode val="edge"/>
              <c:yMode val="edge"/>
              <c:x val="1.3196712910661041E-3"/>
              <c:y val="1.0824273025467145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w Cen MT"/>
                <a:ea typeface="Tw Cen MT"/>
                <a:cs typeface="Tw Cen MT"/>
              </a:defRPr>
            </a:pPr>
            <a:endParaRPr lang="en-US"/>
          </a:p>
        </c:txPr>
        <c:crossAx val="287735536"/>
        <c:crosses val="autoZero"/>
        <c:crossBetween val="midCat"/>
        <c:majorUnit val="50"/>
      </c:valAx>
      <c:spPr>
        <a:solidFill>
          <a:schemeClr val="bg1">
            <a:lumMod val="95000"/>
          </a:schemeClr>
        </a:solidFill>
      </c:spPr>
    </c:plotArea>
    <c:plotVisOnly val="1"/>
    <c:dispBlanksAs val="gap"/>
    <c:showDLblsOverMax val="0"/>
  </c:chart>
  <c:spPr>
    <a:ln w="19050">
      <a:solidFill>
        <a:sysClr val="windowText" lastClr="000000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w Cen MT"/>
          <a:ea typeface="Tw Cen MT"/>
          <a:cs typeface="Tw Cen MT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9/2/2020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9/2/2020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9/2/2020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9/2/2020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9/2/2020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9/2/2020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9/2/2020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9/2/2020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9/2/2020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9/2/2020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9/2/2020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9/2/2020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6584498"/>
              </p:ext>
            </p:extLst>
          </p:nvPr>
        </p:nvGraphicFramePr>
        <p:xfrm>
          <a:off x="676275" y="784038"/>
          <a:ext cx="7717831" cy="542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2020 Shutdown Pocket Dosimeter Reports – Week 11</a:t>
            </a:r>
            <a:endParaRPr lang="en-US" altLang="en-US" dirty="0">
              <a:highlight>
                <a:srgbClr val="FFFF00"/>
              </a:highlight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09/02/20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I.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Hoppie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    AD Operation Meeting – 2020 Shutdown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96719" y="2486189"/>
            <a:ext cx="4911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Total shutdown dose estimate: 6759 person-mrem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2298460" y="1427570"/>
            <a:ext cx="5227878" cy="48357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271 person-mrem</a:t>
            </a:r>
          </a:p>
          <a:p>
            <a:r>
              <a:rPr lang="en-US" dirty="0"/>
              <a:t>38 people reported some dose, with average dose of 7.13 mrem</a:t>
            </a:r>
          </a:p>
          <a:p>
            <a:endParaRPr lang="en-US" sz="1100" dirty="0"/>
          </a:p>
        </p:txBody>
      </p:sp>
      <p:sp>
        <p:nvSpPr>
          <p:cNvPr id="12" name="TextBox 1"/>
          <p:cNvSpPr txBox="1"/>
          <p:nvPr/>
        </p:nvSpPr>
        <p:spPr>
          <a:xfrm>
            <a:off x="1417868" y="1446358"/>
            <a:ext cx="904303" cy="29811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WEEK 11:</a:t>
            </a:r>
            <a:endParaRPr lang="en-US" dirty="0"/>
          </a:p>
          <a:p>
            <a:endParaRPr lang="en-US" sz="1100" dirty="0"/>
          </a:p>
        </p:txBody>
      </p:sp>
      <p:sp>
        <p:nvSpPr>
          <p:cNvPr id="13" name="TextBox 1"/>
          <p:cNvSpPr txBox="1"/>
          <p:nvPr/>
        </p:nvSpPr>
        <p:spPr>
          <a:xfrm>
            <a:off x="2322171" y="1911003"/>
            <a:ext cx="5227878" cy="48357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1215 person-mrem</a:t>
            </a:r>
          </a:p>
          <a:p>
            <a:r>
              <a:rPr lang="en-US" dirty="0"/>
              <a:t>75 people reported some dose, with average dose of 16.20 mrem</a:t>
            </a:r>
          </a:p>
          <a:p>
            <a:endParaRPr lang="en-US" sz="1100" dirty="0"/>
          </a:p>
        </p:txBody>
      </p:sp>
      <p:sp>
        <p:nvSpPr>
          <p:cNvPr id="14" name="TextBox 1"/>
          <p:cNvSpPr txBox="1"/>
          <p:nvPr/>
        </p:nvSpPr>
        <p:spPr>
          <a:xfrm>
            <a:off x="1417868" y="1915393"/>
            <a:ext cx="1032237" cy="29811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SHUTDOWN SO FAR:</a:t>
            </a:r>
            <a:endParaRPr lang="en-US" dirty="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670342703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1434</TotalTime>
  <Words>78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</vt:lpstr>
      <vt:lpstr>Tw Cen MT</vt:lpstr>
      <vt:lpstr>FNAL_TemplateMac_060514</vt:lpstr>
      <vt:lpstr>Fermilab: Footer Only</vt:lpstr>
      <vt:lpstr>2020 Shutdown Pocket Dosimeter Reports – Week 11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Shutdown Pocket Dosimeter Reports – Week 1</dc:title>
  <dc:creator>Madelyn R. Wolter x4807 16344N</dc:creator>
  <cp:lastModifiedBy>Ian Hoppie</cp:lastModifiedBy>
  <cp:revision>32</cp:revision>
  <cp:lastPrinted>2014-01-20T19:40:21Z</cp:lastPrinted>
  <dcterms:created xsi:type="dcterms:W3CDTF">2017-07-20T19:04:46Z</dcterms:created>
  <dcterms:modified xsi:type="dcterms:W3CDTF">2020-09-02T16:31:38Z</dcterms:modified>
</cp:coreProperties>
</file>