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FF"/>
    <a:srgbClr val="C09200"/>
    <a:srgbClr val="FFFF99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/>
          <a:r>
            <a:rPr lang="en-US" sz="3200" b="1" dirty="0"/>
            <a:t>Helium Cryogenics</a:t>
          </a:r>
        </a:p>
        <a:p>
          <a:pPr rtl="0"/>
          <a:r>
            <a:rPr lang="en-US" sz="1600" b="1" dirty="0"/>
            <a:t>Status 9/4/2020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33108" custLinFactNeighborY="1069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110686"/>
          <a:ext cx="3577143" cy="799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Status 9/4/2020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9025" y="149711"/>
        <a:ext cx="3499093" cy="72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" y="7620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065011349"/>
              </p:ext>
            </p:extLst>
          </p:nvPr>
        </p:nvGraphicFramePr>
        <p:xfrm>
          <a:off x="94034" y="76200"/>
          <a:ext cx="3577143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8648"/>
            <a:ext cx="4019190" cy="2246769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system is cold and operating fine though lacking much excess capacity</a:t>
            </a:r>
          </a:p>
          <a:p>
            <a:pPr marL="285750" indent="-285750" algn="ctr">
              <a:tabLst>
                <a:tab pos="569913" algn="l"/>
              </a:tabLst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	 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3.9 GHz CM3 controlled cooldown in progress</a:t>
            </a:r>
          </a:p>
          <a:p>
            <a:pPr marL="628650" lvl="0" indent="-461963">
              <a:tabLst>
                <a:tab pos="403225" algn="l"/>
              </a:tabLst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PIP2IT: 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HWR cold at 2 K but needs recovering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frm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CMTS cooldown effect</a:t>
            </a:r>
          </a:p>
          <a:p>
            <a:pPr lvl="0">
              <a:tabLst>
                <a:tab pos="285750" algn="l"/>
                <a:tab pos="1139825" algn="l"/>
              </a:tabLst>
            </a:pP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		SSR1 cold at 2 K, recovered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2293353"/>
            <a:ext cx="4064943" cy="1723549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at LN2 mode with startup activities in progress; Frick and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Mycom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online to Fridges at LN2 mode; </a:t>
            </a:r>
          </a:p>
          <a:p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CC1/CC2/CM: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CM controlled cooldown in progress; CC1/2 at RT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571" y="991850"/>
            <a:ext cx="4180803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at room temperature (RT), shut down and isolated</a:t>
            </a:r>
          </a:p>
          <a:p>
            <a:pPr marL="339725" indent="-339725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 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 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242828" y="1310789"/>
            <a:ext cx="282481" cy="441811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13536" y="1628585"/>
            <a:ext cx="299831" cy="422206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21637" y="4470891"/>
            <a:ext cx="3902567" cy="95410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at 5 K running fine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738317"/>
            <a:ext cx="3810000" cy="461665"/>
          </a:xfrm>
          <a:prstGeom prst="rect">
            <a:avLst/>
          </a:prstGeom>
          <a:solidFill>
            <a:srgbClr val="EEECE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>
                <a:solidFill>
                  <a:schemeClr val="accent2">
                    <a:lumMod val="75000"/>
                  </a:schemeClr>
                </a:solidFill>
              </a:rPr>
              <a:t>system cold and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operating fine</a:t>
            </a:r>
          </a:p>
        </p:txBody>
      </p:sp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4D88B628-7EFB-4F62-8BCB-209C81AA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6" y="144247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113158" y="3995294"/>
            <a:ext cx="4825169" cy="984885"/>
          </a:xfrm>
          <a:prstGeom prst="rect">
            <a:avLst/>
          </a:prstGeom>
          <a:solidFill>
            <a:srgbClr val="EEECE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compr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Fridge operating fine at 5 K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TSUN10/DHB controlled cooldown to 5 K almost finished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316140" y="5909090"/>
            <a:ext cx="4700163" cy="707886"/>
          </a:xfrm>
          <a:prstGeom prst="rect">
            <a:avLst/>
          </a:prstGeom>
          <a:solidFill>
            <a:srgbClr val="EEECE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MISC: </a:t>
            </a:r>
            <a:r>
              <a:rPr lang="en-US" sz="1600" b="1" i="1" dirty="0">
                <a:solidFill>
                  <a:srgbClr val="00B050"/>
                </a:solidFill>
              </a:rPr>
              <a:t>monitoring LN2 deliveries by vendor and they are doing well</a:t>
            </a:r>
          </a:p>
        </p:txBody>
      </p:sp>
      <p:pic>
        <p:nvPicPr>
          <p:cNvPr id="46" name="Picture 3">
            <a:extLst>
              <a:ext uri="{FF2B5EF4-FFF2-40B4-BE49-F238E27FC236}">
                <a16:creationId xmlns:a16="http://schemas.microsoft.com/office/drawing/2014/main" id="{F5BE450C-B803-4717-BD13-24B8BE2EF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66" y="880152"/>
            <a:ext cx="433589" cy="80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D178061C-5610-4FCC-9E8C-24FE0257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57" y="1248650"/>
            <a:ext cx="290393" cy="5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ACD26D23-9F7B-4900-830F-723609846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1" y="2106900"/>
            <a:ext cx="278168" cy="559570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" y="182288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makara\Desktop\thermometer hot.JPG">
            <a:extLst>
              <a:ext uri="{FF2B5EF4-FFF2-40B4-BE49-F238E27FC236}">
                <a16:creationId xmlns:a16="http://schemas.microsoft.com/office/drawing/2014/main" id="{2D296314-68E3-46CE-86F2-E960DD0A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11" y="1718580"/>
            <a:ext cx="433589" cy="872220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5E1E1040-AF5F-4523-9B75-70685E954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66" y="3584839"/>
            <a:ext cx="433589" cy="8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0" y="3938646"/>
            <a:ext cx="433589" cy="8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05EB21-9C77-45B8-AAAA-40388232F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74" y="731272"/>
            <a:ext cx="290393" cy="5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FB4E10C-2DEF-4632-AA46-6FDA96E44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31" y="2687639"/>
            <a:ext cx="433589" cy="8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F7B6ED3-3576-4D6F-BA0A-2F63647B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92" y="1659949"/>
            <a:ext cx="433589" cy="8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429273A-3A3F-4A78-9736-D16D039A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08" y="1848330"/>
            <a:ext cx="262530" cy="62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BA8E77A-90C4-4EB1-8A78-32094E30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48" y="3360705"/>
            <a:ext cx="290393" cy="68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2E76FC27-C634-4523-A6D8-DBCDBC1D6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63" y="4380854"/>
            <a:ext cx="290393" cy="68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21494</TotalTime>
  <Words>197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528</cp:revision>
  <dcterms:created xsi:type="dcterms:W3CDTF">2013-09-14T14:02:30Z</dcterms:created>
  <dcterms:modified xsi:type="dcterms:W3CDTF">2020-09-04T12:34:43Z</dcterms:modified>
</cp:coreProperties>
</file>