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86" r:id="rId2"/>
    <p:sldId id="388" r:id="rId3"/>
    <p:sldId id="387" r:id="rId4"/>
    <p:sldId id="38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8181"/>
    <a:srgbClr val="FF00FF"/>
    <a:srgbClr val="0000FF"/>
    <a:srgbClr val="008000"/>
    <a:srgbClr val="6CDA6C"/>
    <a:srgbClr val="008080"/>
    <a:srgbClr val="CC99FF"/>
    <a:srgbClr val="003399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 varScale="1">
        <p:scale>
          <a:sx n="79" d="100"/>
          <a:sy n="7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US-CMS Tier-1</a:t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600" dirty="0" smtClean="0"/>
              <a:t>Sort of an </a:t>
            </a:r>
            <a:r>
              <a:rPr lang="en-US" sz="3600" dirty="0" smtClean="0"/>
              <a:t>FNAL Science DMZ…)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Summer 2011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July 14,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981200" y="914400"/>
            <a:ext cx="5410200" cy="5029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US-CMS Tier-1  -  Architectural View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rot="1611219">
            <a:off x="5699794" y="2020243"/>
            <a:ext cx="914400" cy="150967"/>
          </a:xfrm>
          <a:prstGeom prst="ellipse">
            <a:avLst/>
          </a:prstGeom>
          <a:solidFill>
            <a:srgbClr val="6CDA6C">
              <a:alpha val="32000"/>
            </a:srgb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62800" y="1828800"/>
            <a:ext cx="1355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No Access</a:t>
            </a:r>
          </a:p>
          <a:p>
            <a:pPr algn="ctr"/>
            <a:r>
              <a:rPr lang="en-US" b="1" dirty="0" smtClean="0">
                <a:solidFill>
                  <a:srgbClr val="008000"/>
                </a:solidFill>
              </a:rPr>
              <a:t>Controls </a:t>
            </a:r>
            <a:endParaRPr lang="en-US" b="1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6629400" y="2133600"/>
            <a:ext cx="457200" cy="76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20320607">
            <a:off x="2827037" y="1987721"/>
            <a:ext cx="914400" cy="214157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1600200"/>
            <a:ext cx="1492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9900"/>
                </a:solidFill>
              </a:rPr>
              <a:t>“Trusted(*)”</a:t>
            </a:r>
            <a:endParaRPr lang="en-US" b="1" dirty="0" smtClean="0">
              <a:solidFill>
                <a:srgbClr val="FF9900"/>
              </a:solidFill>
            </a:endParaRPr>
          </a:p>
          <a:p>
            <a:pPr algn="ctr"/>
            <a:r>
              <a:rPr lang="en-US" b="1" dirty="0" smtClean="0">
                <a:solidFill>
                  <a:srgbClr val="FF9900"/>
                </a:solidFill>
              </a:rPr>
              <a:t> Access</a:t>
            </a:r>
          </a:p>
          <a:p>
            <a:pPr algn="ctr"/>
            <a:r>
              <a:rPr lang="en-US" b="1" dirty="0" smtClean="0">
                <a:solidFill>
                  <a:srgbClr val="FF9900"/>
                </a:solidFill>
              </a:rPr>
              <a:t>Controls </a:t>
            </a:r>
            <a:endParaRPr lang="en-US" b="1" dirty="0">
              <a:solidFill>
                <a:srgbClr val="FF99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57400" y="2133600"/>
            <a:ext cx="685800" cy="7620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43800" y="457200"/>
            <a:ext cx="14713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General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Site Access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Controls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181600" y="1752600"/>
            <a:ext cx="457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5791200" y="914400"/>
            <a:ext cx="1676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295900" y="1257300"/>
            <a:ext cx="8382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267200" y="1981200"/>
            <a:ext cx="990600" cy="152400"/>
          </a:xfrm>
          <a:prstGeom prst="ellipse">
            <a:avLst/>
          </a:prstGeom>
          <a:solidFill>
            <a:srgbClr val="FF8181">
              <a:alpha val="31765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0" y="5791200"/>
            <a:ext cx="9221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(*) Known traffic from well-managed systems at trusted sites, based on source/</a:t>
            </a:r>
            <a:r>
              <a:rPr lang="en-US" dirty="0" err="1" smtClean="0">
                <a:solidFill>
                  <a:srgbClr val="FF9900"/>
                </a:solidFill>
              </a:rPr>
              <a:t>dest</a:t>
            </a:r>
            <a:r>
              <a:rPr lang="en-US" dirty="0" smtClean="0">
                <a:solidFill>
                  <a:srgbClr val="FF9900"/>
                </a:solidFill>
              </a:rPr>
              <a:t> pairs</a:t>
            </a:r>
            <a:endParaRPr lang="en-US" dirty="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1" y="533399"/>
            <a:ext cx="6476999" cy="54864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3886200" y="1066799"/>
            <a:ext cx="1524000" cy="228600"/>
          </a:xfrm>
          <a:prstGeom prst="line">
            <a:avLst/>
          </a:prstGeom>
          <a:ln w="28575">
            <a:solidFill>
              <a:srgbClr val="FF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flipH="1">
            <a:off x="228600" y="980181"/>
            <a:ext cx="106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9900"/>
                </a:solidFill>
              </a:rPr>
              <a:t>Policy </a:t>
            </a:r>
            <a:r>
              <a:rPr lang="en-US" b="1" u="sng" dirty="0" smtClean="0">
                <a:solidFill>
                  <a:srgbClr val="FF9900"/>
                </a:solidFill>
              </a:rPr>
              <a:t>Routing</a:t>
            </a:r>
          </a:p>
          <a:p>
            <a:pPr algn="ctr"/>
            <a:r>
              <a:rPr lang="en-US" sz="1400" b="1" dirty="0" smtClean="0">
                <a:solidFill>
                  <a:srgbClr val="FF9900"/>
                </a:solidFill>
              </a:rPr>
              <a:t>Inbound</a:t>
            </a:r>
          </a:p>
          <a:p>
            <a:pPr algn="ctr"/>
            <a:r>
              <a:rPr lang="en-US" sz="1400" b="1" dirty="0" smtClean="0">
                <a:solidFill>
                  <a:srgbClr val="FF9900"/>
                </a:solidFill>
              </a:rPr>
              <a:t>outbound</a:t>
            </a:r>
            <a:endParaRPr lang="en-US" sz="1400" b="1" dirty="0">
              <a:solidFill>
                <a:srgbClr val="FF99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19200" y="1676399"/>
            <a:ext cx="2438400" cy="1588"/>
          </a:xfrm>
          <a:prstGeom prst="line">
            <a:avLst/>
          </a:prstGeom>
          <a:ln>
            <a:solidFill>
              <a:srgbClr val="FF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200" y="1904999"/>
            <a:ext cx="2438400" cy="1588"/>
          </a:xfrm>
          <a:prstGeom prst="line">
            <a:avLst/>
          </a:prstGeom>
          <a:ln>
            <a:solidFill>
              <a:srgbClr val="FF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3581400" y="1447799"/>
            <a:ext cx="304800" cy="152400"/>
          </a:xfrm>
          <a:prstGeom prst="straightConnector1">
            <a:avLst/>
          </a:prstGeom>
          <a:ln>
            <a:solidFill>
              <a:srgbClr val="FF99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3467100" y="2095499"/>
            <a:ext cx="533400" cy="152400"/>
          </a:xfrm>
          <a:prstGeom prst="straightConnector1">
            <a:avLst/>
          </a:prstGeom>
          <a:ln>
            <a:solidFill>
              <a:srgbClr val="FF99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743201" y="1066800"/>
            <a:ext cx="5867399" cy="4648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QoS within the US-CMS Tier-1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724400"/>
            <a:ext cx="1428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9900"/>
                </a:solidFill>
              </a:rPr>
              <a:t>WAN traffic</a:t>
            </a:r>
          </a:p>
          <a:p>
            <a:pPr algn="ctr"/>
            <a:r>
              <a:rPr lang="en-US" b="1" dirty="0" smtClean="0">
                <a:solidFill>
                  <a:srgbClr val="FF9900"/>
                </a:solidFill>
              </a:rPr>
              <a:t>here</a:t>
            </a:r>
            <a:endParaRPr lang="en-US" b="1" dirty="0">
              <a:solidFill>
                <a:srgbClr val="FF99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5105400"/>
            <a:ext cx="914400" cy="1588"/>
          </a:xfrm>
          <a:prstGeom prst="straightConnector1">
            <a:avLst/>
          </a:prstGeom>
          <a:ln>
            <a:solidFill>
              <a:srgbClr val="FF99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10523</TotalTime>
  <Words>57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Edge</vt:lpstr>
      <vt:lpstr>The US-CMS Tier-1 (Sort of an FNAL Science DMZ…)</vt:lpstr>
      <vt:lpstr>US-CMS Tier-1  -  Architectural View</vt:lpstr>
      <vt:lpstr>Slide 3</vt:lpstr>
      <vt:lpstr>QoS within the US-CMS Tier-1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347</cp:revision>
  <dcterms:created xsi:type="dcterms:W3CDTF">2005-02-25T03:28:32Z</dcterms:created>
  <dcterms:modified xsi:type="dcterms:W3CDTF">2011-07-14T10:07:32Z</dcterms:modified>
</cp:coreProperties>
</file>