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86" r:id="rId2"/>
    <p:sldId id="440" r:id="rId3"/>
    <p:sldId id="441" r:id="rId4"/>
    <p:sldId id="442" r:id="rId5"/>
    <p:sldId id="443" r:id="rId6"/>
    <p:sldId id="444" r:id="rId7"/>
    <p:sldId id="44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003399"/>
    <a:srgbClr val="FF00FF"/>
    <a:srgbClr val="0066CC"/>
    <a:srgbClr val="FF0000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ESCC Self-Assessment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Summer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July 14,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636587"/>
          </a:xfrm>
        </p:spPr>
        <p:txBody>
          <a:bodyPr/>
          <a:lstStyle/>
          <a:p>
            <a:r>
              <a:rPr lang="en-US" dirty="0" smtClean="0"/>
              <a:t>ESCC Charter – How Relevant is it?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707886"/>
          </a:xfrm>
        </p:spPr>
        <p:txBody>
          <a:bodyPr/>
          <a:lstStyle/>
          <a:p>
            <a:pPr lvl="1"/>
            <a:endParaRPr lang="en-US" dirty="0" smtClean="0"/>
          </a:p>
          <a:p>
            <a:pPr marL="640080" lvl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063B5-A302-4B5B-A64A-983AA4EC7F2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lvl="0" indent="-457200" eaLnBrk="0" hangingPunct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Inter-Lab coordination body for ESnet Manager &amp; staff to interact with on ESnet services </a:t>
            </a:r>
            <a:r>
              <a:rPr lang="en-US" sz="2400" kern="0" dirty="0" smtClean="0">
                <a:solidFill>
                  <a:schemeClr val="tx2"/>
                </a:solidFill>
              </a:rPr>
              <a:t>Domain </a:t>
            </a:r>
            <a:r>
              <a:rPr lang="en-US" sz="2400" kern="0" dirty="0" smtClean="0">
                <a:solidFill>
                  <a:schemeClr val="tx2"/>
                </a:solidFill>
              </a:rPr>
              <a:t>Name Service (DNS) issues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Advisory body for ER Programs &amp; researchers on ER networking capabilities &amp; facilities </a:t>
            </a:r>
            <a:endParaRPr lang="en-US" sz="2400" kern="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Technology forum on LAB networking issues of common interest or concern </a:t>
            </a:r>
            <a:endParaRPr lang="en-US" sz="2400" kern="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Advisory body to the NLCIO on networking matters</a:t>
            </a:r>
            <a:r>
              <a:rPr lang="en-US" sz="2400" kern="0" dirty="0" smtClean="0">
                <a:solidFill>
                  <a:schemeClr val="tx2"/>
                </a:solidFill>
              </a:rPr>
              <a:t>IPv6 </a:t>
            </a:r>
            <a:r>
              <a:rPr lang="en-US" sz="2400" kern="0" dirty="0" smtClean="0">
                <a:solidFill>
                  <a:schemeClr val="tx2"/>
                </a:solidFill>
              </a:rPr>
              <a:t>network (service?) management &amp; </a:t>
            </a:r>
            <a:r>
              <a:rPr lang="en-US" sz="2400" kern="0" dirty="0" smtClean="0">
                <a:solidFill>
                  <a:schemeClr val="tx2"/>
                </a:solidFill>
              </a:rPr>
              <a:t>monitoring</a:t>
            </a:r>
          </a:p>
          <a:p>
            <a:pPr marL="342900" indent="-3429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smtClean="0"/>
              <a:t>What’s the relative relevance of these four charges?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58200" cy="636587"/>
          </a:xfrm>
        </p:spPr>
        <p:txBody>
          <a:bodyPr/>
          <a:lstStyle/>
          <a:p>
            <a:r>
              <a:rPr lang="en-US" dirty="0" smtClean="0"/>
              <a:t>ESCC Charter – How Well Do We Do It?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707886"/>
          </a:xfrm>
        </p:spPr>
        <p:txBody>
          <a:bodyPr/>
          <a:lstStyle/>
          <a:p>
            <a:pPr lvl="1"/>
            <a:endParaRPr lang="en-US" dirty="0" smtClean="0"/>
          </a:p>
          <a:p>
            <a:pPr marL="640080" lvl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063B5-A302-4B5B-A64A-983AA4EC7F2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457200" lvl="0" indent="-457200" eaLnBrk="0" hangingPunct="0">
              <a:spcBef>
                <a:spcPts val="12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Inter-Lab coordination body for ESnet Manager &amp; staff to interact with on ESnet services </a:t>
            </a:r>
            <a:r>
              <a:rPr lang="en-US" sz="2400" kern="0" dirty="0" smtClean="0">
                <a:solidFill>
                  <a:schemeClr val="tx2"/>
                </a:solidFill>
              </a:rPr>
              <a:t>Domain </a:t>
            </a:r>
            <a:r>
              <a:rPr lang="en-US" sz="2400" kern="0" dirty="0" smtClean="0">
                <a:solidFill>
                  <a:schemeClr val="tx2"/>
                </a:solidFill>
              </a:rPr>
              <a:t>Name Service (DNS) issues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Advisory body for ER Programs &amp; researchers on ER networking capabilities &amp; facilities </a:t>
            </a:r>
            <a:endParaRPr lang="en-US" sz="2400" kern="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Technology forum on LAB networking issues of common interest or concern </a:t>
            </a:r>
            <a:endParaRPr lang="en-US" sz="2400" kern="0" dirty="0" smtClean="0">
              <a:solidFill>
                <a:schemeClr val="tx2"/>
              </a:solidFill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Advisory body to the NLCIO on networking matters</a:t>
            </a:r>
            <a:r>
              <a:rPr lang="en-US" sz="2400" kern="0" dirty="0" smtClean="0">
                <a:solidFill>
                  <a:schemeClr val="tx2"/>
                </a:solidFill>
              </a:rPr>
              <a:t>IPv6 </a:t>
            </a:r>
            <a:r>
              <a:rPr lang="en-US" sz="2400" kern="0" dirty="0" smtClean="0">
                <a:solidFill>
                  <a:schemeClr val="tx2"/>
                </a:solidFill>
              </a:rPr>
              <a:t>network (service?) management &amp; </a:t>
            </a:r>
            <a:r>
              <a:rPr lang="en-US" sz="2400" kern="0" dirty="0" smtClean="0">
                <a:solidFill>
                  <a:schemeClr val="tx2"/>
                </a:solidFill>
              </a:rPr>
              <a:t>monitoring</a:t>
            </a:r>
          </a:p>
          <a:p>
            <a:pPr marL="342900" indent="-342900" eaLnBrk="0" hangingPunc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smtClean="0"/>
              <a:t>What’s good, bad, ineffective in what we do?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5433"/>
          </a:xfrm>
        </p:spPr>
        <p:txBody>
          <a:bodyPr/>
          <a:lstStyle/>
          <a:p>
            <a:r>
              <a:rPr lang="en-US" dirty="0" smtClean="0"/>
              <a:t>Frequency &amp; duration:</a:t>
            </a:r>
          </a:p>
          <a:p>
            <a:pPr lvl="1"/>
            <a:r>
              <a:rPr lang="en-US" dirty="0" smtClean="0"/>
              <a:t>Agenda’s are tight, and getting tighter</a:t>
            </a:r>
          </a:p>
          <a:p>
            <a:pPr lvl="1"/>
            <a:r>
              <a:rPr lang="en-US" dirty="0" smtClean="0"/>
              <a:t>So is everyone’s time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Agenda slot times:</a:t>
            </a:r>
          </a:p>
          <a:p>
            <a:pPr lvl="1"/>
            <a:r>
              <a:rPr lang="en-US" dirty="0" smtClean="0"/>
              <a:t>Also getting squeezed</a:t>
            </a:r>
          </a:p>
          <a:p>
            <a:pPr lvl="1"/>
            <a:r>
              <a:rPr lang="en-US" dirty="0" smtClean="0"/>
              <a:t>Evening focus sessions too much?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What needs to give here?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0810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Status update versus topic areas?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Presentation versus discussion?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How do we enhance sharing lessons learned?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Areas of Greater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0810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Network/application performance enhancement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Network R&amp;D activities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Advanced WAN(?) infrastructure &amp; technologies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Meeting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3132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More task force type of efforts?  (effort = work…)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Better lessons learned environment?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</a:t>
            </a:r>
            <a:r>
              <a:rPr lang="en-US" dirty="0" smtClean="0"/>
              <a:t>eneral technology forum: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How do we enhance/encourage that?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10510</TotalTime>
  <Words>275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ESCC Self-Assessment</vt:lpstr>
      <vt:lpstr>ESCC Charter – How Relevant is it?   </vt:lpstr>
      <vt:lpstr>ESCC Charter – How Well Do We Do It?   </vt:lpstr>
      <vt:lpstr>Meeting Logistics</vt:lpstr>
      <vt:lpstr>Meeting Content</vt:lpstr>
      <vt:lpstr>Possible Areas of Greater Attention</vt:lpstr>
      <vt:lpstr>Between Meeting Activities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347</cp:revision>
  <dcterms:created xsi:type="dcterms:W3CDTF">2005-02-25T03:28:32Z</dcterms:created>
  <dcterms:modified xsi:type="dcterms:W3CDTF">2011-07-14T09:01:04Z</dcterms:modified>
</cp:coreProperties>
</file>