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386" r:id="rId2"/>
    <p:sldId id="415" r:id="rId3"/>
    <p:sldId id="416" r:id="rId4"/>
    <p:sldId id="417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00FF"/>
    <a:srgbClr val="CC99FF"/>
    <a:srgbClr val="FF00FF"/>
    <a:srgbClr val="0066CC"/>
    <a:srgbClr val="FF0000"/>
    <a:srgbClr val="00808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0" autoAdjust="0"/>
    <p:restoredTop sz="94555" autoAdjust="0"/>
  </p:normalViewPr>
  <p:slideViewPr>
    <p:cSldViewPr>
      <p:cViewPr varScale="1">
        <p:scale>
          <a:sx n="79" d="100"/>
          <a:sy n="79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D729B-0087-4C2E-82A7-1AC289709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6" name="Picture 9" descr="Fermi 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6248400"/>
            <a:ext cx="22860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5" descr="DOE Office of Science logo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6172200"/>
            <a:ext cx="17764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DOE 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533400" y="6172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009B4-1AD8-495B-A794-83F5D8115F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C67A8-5215-417D-8A8D-9EA7F68826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3133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3133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9C50C-862D-460D-937F-FD12E40E39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82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581275"/>
            <a:ext cx="4038600" cy="830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A5EB8-DE1F-46EC-9652-7B2B817D52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EAC67-0B73-4D8F-8D6A-6CB8C28B4F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3133F-4972-4D0C-85F7-7187464FE8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DB96A-4C4B-4B57-AFAF-8AB7E903E7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181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28B62-4A8B-4259-A2CC-FEDD4706C2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79FFD-C7F6-48A3-BB15-D01AC99384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E7597-A1C5-42FD-B269-F963CEA74B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B8ADE-5DC0-413B-A63A-18026D39FC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87913-8A8A-49F4-8917-F33F151277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616CB-6A22-4723-B844-81CA30E768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181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F2857B35-6C64-4EAF-A4BC-412BF7D69B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12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3" name="Picture 9" descr="Fermi logo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086600" y="6324600"/>
            <a:ext cx="17859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 descr="DOE Office of Science logo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1295400" y="6248400"/>
            <a:ext cx="170021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 descr="DOE logo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533400" y="6248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Char char="•"/>
        <a:defRPr sz="24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7526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IPv6 Discussion</a:t>
            </a:r>
            <a:endParaRPr lang="en-US" sz="1800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5257800" cy="1243013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Phil </a:t>
            </a:r>
            <a:r>
              <a:rPr lang="en-US" dirty="0" err="1" smtClean="0"/>
              <a:t>DeMar</a:t>
            </a:r>
            <a:endParaRPr lang="en-US" dirty="0" smtClean="0"/>
          </a:p>
          <a:p>
            <a:pPr algn="ctr" eaLnBrk="1" hangingPunct="1"/>
            <a:r>
              <a:rPr lang="en-US" dirty="0" smtClean="0"/>
              <a:t>Summer 2011 </a:t>
            </a:r>
            <a:r>
              <a:rPr lang="en-US" dirty="0" err="1" smtClean="0"/>
              <a:t>JointTechs</a:t>
            </a:r>
            <a:r>
              <a:rPr lang="en-US" dirty="0" smtClean="0"/>
              <a:t> meeting</a:t>
            </a:r>
          </a:p>
          <a:p>
            <a:pPr algn="ctr" eaLnBrk="1" hangingPunct="1"/>
            <a:r>
              <a:rPr lang="en-US" dirty="0" smtClean="0"/>
              <a:t>July 14,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r>
              <a:rPr lang="en-US" dirty="0" smtClean="0"/>
              <a:t>ESCC IPv6 TFs – what would be </a:t>
            </a:r>
            <a:r>
              <a:rPr lang="en-US" u="sng" dirty="0" smtClean="0"/>
              <a:t>really</a:t>
            </a:r>
            <a:r>
              <a:rPr lang="en-US" dirty="0" smtClean="0"/>
              <a:t> useful guidance?</a:t>
            </a:r>
            <a:endParaRPr lang="en-US" sz="2800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4678204"/>
          </a:xfrm>
        </p:spPr>
        <p:txBody>
          <a:bodyPr/>
          <a:lstStyle/>
          <a:p>
            <a:r>
              <a:rPr lang="en-US" dirty="0" smtClean="0"/>
              <a:t>Planning TF:</a:t>
            </a:r>
          </a:p>
          <a:p>
            <a:pPr lvl="1"/>
            <a:r>
              <a:rPr lang="en-US" dirty="0" smtClean="0"/>
              <a:t>Effort budget guesstimating</a:t>
            </a:r>
          </a:p>
          <a:p>
            <a:pPr lvl="1"/>
            <a:r>
              <a:rPr lang="en-US" dirty="0" smtClean="0"/>
              <a:t>Test &amp; development environments</a:t>
            </a:r>
          </a:p>
          <a:p>
            <a:pPr lvl="1"/>
            <a:r>
              <a:rPr lang="en-US" dirty="0" smtClean="0"/>
              <a:t>Engaging entire scope of IT IPv6 support</a:t>
            </a:r>
          </a:p>
          <a:p>
            <a:pPr lvl="1"/>
            <a:r>
              <a:rPr lang="en-US" dirty="0" smtClean="0"/>
              <a:t>Training</a:t>
            </a:r>
          </a:p>
          <a:p>
            <a:pPr lvl="1"/>
            <a:r>
              <a:rPr lang="en-US" dirty="0" smtClean="0"/>
              <a:t>What else?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Technical checklist TF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Michael’s tutorials</a:t>
            </a:r>
          </a:p>
          <a:p>
            <a:pPr lvl="1"/>
            <a:r>
              <a:rPr lang="en-US" dirty="0" smtClean="0"/>
              <a:t>Technical guidance</a:t>
            </a:r>
          </a:p>
          <a:p>
            <a:pPr lvl="1"/>
            <a:r>
              <a:rPr lang="en-US" dirty="0" smtClean="0"/>
              <a:t>Lessons learned</a:t>
            </a:r>
          </a:p>
          <a:p>
            <a:pPr lvl="1"/>
            <a:r>
              <a:rPr lang="en-US" dirty="0" smtClean="0"/>
              <a:t>Pointers to the “right” documentation</a:t>
            </a:r>
          </a:p>
          <a:p>
            <a:pPr lvl="1"/>
            <a:r>
              <a:rPr lang="en-US" dirty="0" smtClean="0"/>
              <a:t>What else?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Cyber 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60591"/>
          </a:xfrm>
        </p:spPr>
        <p:txBody>
          <a:bodyPr/>
          <a:lstStyle/>
          <a:p>
            <a:r>
              <a:rPr lang="en-US" dirty="0" smtClean="0"/>
              <a:t>How engaged is cyber security in your IPv6 planning &amp; rollout?</a:t>
            </a:r>
          </a:p>
          <a:p>
            <a:r>
              <a:rPr lang="en-US" dirty="0" smtClean="0"/>
              <a:t>Is CS a serious impediment for your 2012 milestones?</a:t>
            </a:r>
          </a:p>
          <a:p>
            <a:r>
              <a:rPr lang="en-US" dirty="0" smtClean="0"/>
              <a:t>What about 2014?</a:t>
            </a:r>
          </a:p>
          <a:p>
            <a:r>
              <a:rPr lang="en-US" dirty="0" smtClean="0"/>
              <a:t>Is there anything ESCC should be doing here?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 should we be doing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33800" y="1905000"/>
            <a:ext cx="155363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200" dirty="0" smtClean="0">
                <a:solidFill>
                  <a:srgbClr val="003399"/>
                </a:solidFill>
              </a:rPr>
              <a:t>?</a:t>
            </a:r>
            <a:endParaRPr lang="en-US" sz="19200" dirty="0">
              <a:solidFill>
                <a:srgbClr val="00339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9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46246"/>
      </a:accent6>
      <a:hlink>
        <a:srgbClr val="4C6D80"/>
      </a:hlink>
      <a:folHlink>
        <a:srgbClr val="B2B2B2"/>
      </a:folHlink>
    </a:clrScheme>
    <a:fontScheme name="Ed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10504</TotalTime>
  <Words>109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Edge</vt:lpstr>
      <vt:lpstr>IPv6 Discussion</vt:lpstr>
      <vt:lpstr>ESCC IPv6 TFs – what would be really useful guidance?</vt:lpstr>
      <vt:lpstr>Cyber Security?</vt:lpstr>
      <vt:lpstr>What else should we be doing</vt:lpstr>
    </vt:vector>
  </TitlesOfParts>
  <Company>FERMILAB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a two dimensional problem….</dc:title>
  <dc:creator>Phil DeMar</dc:creator>
  <cp:lastModifiedBy>demar</cp:lastModifiedBy>
  <cp:revision>346</cp:revision>
  <dcterms:created xsi:type="dcterms:W3CDTF">2005-02-25T03:28:32Z</dcterms:created>
  <dcterms:modified xsi:type="dcterms:W3CDTF">2011-07-14T08:07:49Z</dcterms:modified>
</cp:coreProperties>
</file>