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Hadronic Code Maintenance: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Apostolakis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5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alternative classes for ‘standard’ methods is a real maintenance issue</a:t>
            </a:r>
          </a:p>
          <a:p>
            <a:pPr lvl="1"/>
            <a:r>
              <a:rPr lang="en-US" dirty="0" smtClean="0"/>
              <a:t>Extra code cost effort to maintain – if it can be ‘excused’ at all, it would need to have significant reasons;</a:t>
            </a:r>
          </a:p>
          <a:p>
            <a:pPr lvl="1"/>
            <a:r>
              <a:rPr lang="en-US" dirty="0" smtClean="0"/>
              <a:t>Move to full use G4 particle types, four-vectors, … in code which we maintain.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to find what is missing ?</a:t>
            </a:r>
          </a:p>
          <a:p>
            <a:pPr lvl="1"/>
            <a:r>
              <a:rPr lang="en-US" dirty="0" smtClean="0"/>
              <a:t>survey </a:t>
            </a:r>
            <a:r>
              <a:rPr lang="en-US" dirty="0"/>
              <a:t>which parts do not use four-vectors, G4 particles, hadronic exception, ..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grep</a:t>
            </a:r>
            <a:r>
              <a:rPr lang="en-US" dirty="0"/>
              <a:t>" for correct G4* classes/methods (will give us overview of what is not using, then discuss case by case)</a:t>
            </a:r>
          </a:p>
        </p:txBody>
      </p:sp>
    </p:spTree>
    <p:extLst>
      <p:ext uri="{BB962C8B-B14F-4D97-AF65-F5344CB8AC3E}">
        <p14:creationId xmlns:p14="http://schemas.microsoft.com/office/powerpoint/2010/main" val="2797058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maintenance is important</a:t>
            </a:r>
          </a:p>
          <a:p>
            <a:pPr lvl="1"/>
            <a:r>
              <a:rPr lang="en-US" dirty="0" smtClean="0"/>
              <a:t>To improve performance (CPU, memory use)</a:t>
            </a:r>
          </a:p>
          <a:p>
            <a:pPr lvl="1"/>
            <a:r>
              <a:rPr lang="en-US" dirty="0" smtClean="0"/>
              <a:t>To make code more maintainable for the future (code that is unreadable by others will not survive in the long term.)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Online notes of meeting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sync.in</a:t>
            </a:r>
            <a:r>
              <a:rPr lang="en-US" dirty="0" smtClean="0"/>
              <a:t>/</a:t>
            </a:r>
            <a:r>
              <a:rPr lang="en-US" dirty="0" err="1" smtClean="0"/>
              <a:t>ep</a:t>
            </a:r>
            <a:r>
              <a:rPr lang="en-US" dirty="0" smtClean="0"/>
              <a:t>/pad/view/ro.ZIcXXvm0itE/rev.2265</a:t>
            </a:r>
          </a:p>
          <a:p>
            <a:r>
              <a:rPr lang="en-US" dirty="0" smtClean="0"/>
              <a:t>Start an ongoing discussion on how to improve our code (</a:t>
            </a:r>
            <a:r>
              <a:rPr lang="en-US" b="1" dirty="0" smtClean="0"/>
              <a:t>not just today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Benefit from experience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3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</a:p>
          <a:p>
            <a:r>
              <a:rPr lang="en-US" dirty="0" smtClean="0"/>
              <a:t>How: Methods and ideas</a:t>
            </a:r>
            <a:endParaRPr lang="en-US" dirty="0"/>
          </a:p>
          <a:p>
            <a:r>
              <a:rPr lang="en-US" dirty="0" smtClean="0"/>
              <a:t>What = Planning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 smtClean="0"/>
              <a:t>Mike Kelsey’s </a:t>
            </a:r>
            <a:r>
              <a:rPr lang="en-US" dirty="0" err="1" smtClean="0"/>
              <a:t>summarised</a:t>
            </a:r>
            <a:r>
              <a:rPr lang="en-US" dirty="0" smtClean="0"/>
              <a:t> experience from the major reengineering of the Bertini cascade</a:t>
            </a:r>
          </a:p>
          <a:p>
            <a:r>
              <a:rPr lang="en-US" dirty="0" smtClean="0"/>
              <a:t>Discussions</a:t>
            </a:r>
          </a:p>
          <a:p>
            <a:pPr lvl="1"/>
            <a:r>
              <a:rPr lang="en-US" dirty="0" smtClean="0"/>
              <a:t>On each </a:t>
            </a:r>
            <a:r>
              <a:rPr lang="en-US" smtClean="0"/>
              <a:t>approach and technical </a:t>
            </a:r>
            <a:r>
              <a:rPr lang="en-US" dirty="0" smtClean="0"/>
              <a:t>point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58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used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review / improvement of code </a:t>
            </a:r>
            <a:r>
              <a:rPr lang="en-US" dirty="0" smtClean="0"/>
              <a:t>modules</a:t>
            </a:r>
            <a:endParaRPr lang="en-US" dirty="0"/>
          </a:p>
          <a:p>
            <a:r>
              <a:rPr lang="en-US" dirty="0" smtClean="0"/>
              <a:t>Experiences</a:t>
            </a:r>
          </a:p>
          <a:p>
            <a:pPr lvl="1"/>
            <a:r>
              <a:rPr lang="en-US" dirty="0" smtClean="0"/>
              <a:t>Strengths &amp; limitations of approaches / techniques</a:t>
            </a:r>
            <a:endParaRPr lang="en-US" dirty="0"/>
          </a:p>
          <a:p>
            <a:r>
              <a:rPr lang="en-US" dirty="0" smtClean="0"/>
              <a:t>Discussion topics</a:t>
            </a:r>
          </a:p>
          <a:p>
            <a:pPr lvl="1"/>
            <a:r>
              <a:rPr lang="en-US" dirty="0" smtClean="0"/>
              <a:t>Lessons</a:t>
            </a:r>
            <a:endParaRPr lang="en-US" dirty="0"/>
          </a:p>
          <a:p>
            <a:pPr lvl="1"/>
            <a:r>
              <a:rPr lang="en-US" dirty="0" smtClean="0"/>
              <a:t>Tools </a:t>
            </a:r>
            <a:r>
              <a:rPr lang="en-US" dirty="0"/>
              <a:t>- old and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Ideas - brainstorming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4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Needs: </a:t>
            </a:r>
            <a:r>
              <a:rPr lang="en-US" dirty="0" smtClean="0"/>
              <a:t>What is to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Areas of concern</a:t>
            </a:r>
          </a:p>
          <a:p>
            <a:pPr lvl="1"/>
            <a:r>
              <a:rPr lang="en-US" dirty="0" smtClean="0"/>
              <a:t>Different experience of developers </a:t>
            </a:r>
          </a:p>
          <a:p>
            <a:pPr lvl="1"/>
            <a:r>
              <a:rPr lang="en-US" dirty="0" smtClean="0"/>
              <a:t>Common issues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Establishing priorities</a:t>
            </a:r>
          </a:p>
          <a:p>
            <a:pPr lvl="1"/>
            <a:r>
              <a:rPr lang="en-US" dirty="0" smtClean="0"/>
              <a:t>Current plans (next 6-12 months)</a:t>
            </a:r>
          </a:p>
          <a:p>
            <a:pPr lvl="1"/>
            <a:r>
              <a:rPr lang="en-US" dirty="0" smtClean="0"/>
              <a:t>Next priorities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3744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Classes with very large methods ( e.g. &gt; 1,000 lines)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Code which has been copied and small changes made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Code adapted from Fortran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Using different utility classes ( vectors, particles, …)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…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3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code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Bertini done "by-hand", </a:t>
            </a:r>
          </a:p>
          <a:p>
            <a:r>
              <a:rPr lang="en-US" dirty="0" smtClean="0"/>
              <a:t>Software 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Eclipse has re-factoring tools, but not used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IgProf</a:t>
            </a:r>
            <a:r>
              <a:rPr lang="en-US" dirty="0" smtClean="0"/>
              <a:t> </a:t>
            </a:r>
            <a:r>
              <a:rPr lang="en-US" dirty="0"/>
              <a:t>- memory and CPU profiler coming from CMS - finds memory leaks, memory churn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Experience</a:t>
            </a:r>
            <a:endParaRPr lang="en-US" dirty="0"/>
          </a:p>
          <a:p>
            <a:r>
              <a:rPr lang="en-US" dirty="0" smtClean="0"/>
              <a:t>For re-engineering, using it on </a:t>
            </a:r>
            <a:r>
              <a:rPr lang="en-US" dirty="0"/>
              <a:t>unit tests is </a:t>
            </a:r>
            <a:r>
              <a:rPr lang="en-US" dirty="0" smtClean="0"/>
              <a:t>best!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4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large </a:t>
            </a:r>
            <a:r>
              <a:rPr lang="en-US" dirty="0"/>
              <a:t>re-engineering or changes: </a:t>
            </a:r>
            <a:endParaRPr lang="en-US" dirty="0" smtClean="0"/>
          </a:p>
          <a:p>
            <a:pPr lvl="1"/>
            <a:r>
              <a:rPr lang="en-US" dirty="0" smtClean="0"/>
              <a:t>Add code that dumps lots of </a:t>
            </a:r>
            <a:r>
              <a:rPr lang="en-US" dirty="0"/>
              <a:t>state (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smtClean="0"/>
              <a:t>by printing)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results before and after </a:t>
            </a:r>
            <a:r>
              <a:rPr lang="en-US" dirty="0" smtClean="0"/>
              <a:t>each change</a:t>
            </a:r>
          </a:p>
          <a:p>
            <a:pPr lvl="1"/>
            <a:r>
              <a:rPr lang="en-US" dirty="0" smtClean="0"/>
              <a:t>ANY changes of results </a:t>
            </a:r>
            <a:r>
              <a:rPr lang="en-US" dirty="0"/>
              <a:t>are reason for review or rejecting the </a:t>
            </a:r>
            <a:r>
              <a:rPr lang="en-US" dirty="0" smtClean="0"/>
              <a:t>code changes.</a:t>
            </a:r>
          </a:p>
          <a:p>
            <a:r>
              <a:rPr lang="en-US" dirty="0" smtClean="0"/>
              <a:t>Use profiler (e.g. </a:t>
            </a:r>
            <a:r>
              <a:rPr lang="en-US" dirty="0" err="1" smtClean="0"/>
              <a:t>IgProf</a:t>
            </a:r>
            <a:r>
              <a:rPr lang="en-US" dirty="0" smtClean="0"/>
              <a:t>) </a:t>
            </a:r>
            <a:r>
              <a:rPr lang="en-US" dirty="0"/>
              <a:t>with </a:t>
            </a:r>
            <a:r>
              <a:rPr lang="en-US" dirty="0" smtClean="0"/>
              <a:t>‘big’ benchmarks , such as </a:t>
            </a:r>
            <a:r>
              <a:rPr lang="en-US" dirty="0" err="1" smtClean="0"/>
              <a:t>SimplifiedCalorimeter</a:t>
            </a:r>
            <a:r>
              <a:rPr lang="en-US" dirty="0" smtClean="0"/>
              <a:t> </a:t>
            </a:r>
            <a:r>
              <a:rPr lang="en-US" dirty="0"/>
              <a:t>every ref </a:t>
            </a:r>
            <a:r>
              <a:rPr lang="en-US" dirty="0" smtClean="0"/>
              <a:t>tag</a:t>
            </a:r>
          </a:p>
          <a:p>
            <a:pPr lvl="1"/>
            <a:r>
              <a:rPr lang="en-US" dirty="0" smtClean="0"/>
              <a:t>One goal is to identify a </a:t>
            </a:r>
            <a:r>
              <a:rPr lang="en-US" dirty="0"/>
              <a:t>list of </a:t>
            </a:r>
            <a:r>
              <a:rPr lang="en-US" dirty="0" smtClean="0"/>
              <a:t>models responsible for time, memory churn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2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memory churn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churn = repeated allocation and </a:t>
            </a:r>
            <a:r>
              <a:rPr lang="en-US" dirty="0" err="1" smtClean="0"/>
              <a:t>deallocation</a:t>
            </a:r>
            <a:r>
              <a:rPr lang="en-US" dirty="0" smtClean="0"/>
              <a:t> of memory (for the same code)</a:t>
            </a:r>
          </a:p>
          <a:p>
            <a:r>
              <a:rPr lang="en-US" dirty="0" smtClean="0"/>
              <a:t>Ideas for improving</a:t>
            </a:r>
          </a:p>
          <a:p>
            <a:pPr lvl="1"/>
            <a:r>
              <a:rPr lang="en-US" dirty="0" smtClean="0"/>
              <a:t>Use vector</a:t>
            </a:r>
            <a:r>
              <a:rPr lang="en-US" dirty="0"/>
              <a:t>&lt;</a:t>
            </a:r>
            <a:r>
              <a:rPr lang="en-US" dirty="0" err="1"/>
              <a:t>Obj</a:t>
            </a:r>
            <a:r>
              <a:rPr lang="en-US" dirty="0"/>
              <a:t>&gt; instead of vector&lt;</a:t>
            </a:r>
            <a:r>
              <a:rPr lang="en-US" dirty="0" err="1"/>
              <a:t>Obj</a:t>
            </a:r>
            <a:r>
              <a:rPr lang="en-US" dirty="0"/>
              <a:t>*&gt; as much as possible </a:t>
            </a:r>
          </a:p>
          <a:p>
            <a:pPr lvl="1"/>
            <a:r>
              <a:rPr lang="en-US" dirty="0" smtClean="0"/>
              <a:t>Pass by reference</a:t>
            </a:r>
            <a:endParaRPr lang="en-US" dirty="0"/>
          </a:p>
          <a:p>
            <a:pPr lvl="1"/>
            <a:r>
              <a:rPr lang="en-US" dirty="0" smtClean="0"/>
              <a:t>Consider using G4Allocator – to manage small objects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3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Areas </a:t>
            </a:r>
            <a:r>
              <a:rPr lang="en-US" b="1" dirty="0"/>
              <a:t>to I</a:t>
            </a:r>
            <a:r>
              <a:rPr lang="en-US" b="1" dirty="0" smtClean="0"/>
              <a:t>mprove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Precompound</a:t>
            </a:r>
            <a:endParaRPr lang="en-US" dirty="0"/>
          </a:p>
          <a:p>
            <a:pPr lvl="1"/>
            <a:r>
              <a:rPr lang="en-US" dirty="0" smtClean="0"/>
              <a:t>large </a:t>
            </a:r>
            <a:r>
              <a:rPr lang="en-US" dirty="0"/>
              <a:t>memory allocation seen from unit tests (priority to be confirmed)</a:t>
            </a:r>
          </a:p>
          <a:p>
            <a:r>
              <a:rPr lang="en-US" dirty="0" smtClean="0"/>
              <a:t>Bertini</a:t>
            </a:r>
          </a:p>
          <a:p>
            <a:pPr lvl="1"/>
            <a:r>
              <a:rPr lang="en-US" dirty="0" smtClean="0"/>
              <a:t>Most improvements already carried out</a:t>
            </a:r>
            <a:endParaRPr lang="en-US" dirty="0"/>
          </a:p>
          <a:p>
            <a:r>
              <a:rPr lang="en-US" dirty="0"/>
              <a:t>De-excitation </a:t>
            </a:r>
            <a:r>
              <a:rPr lang="en-US" dirty="0" smtClean="0"/>
              <a:t>– evaporation</a:t>
            </a:r>
          </a:p>
          <a:p>
            <a:pPr lvl="1"/>
            <a:r>
              <a:rPr lang="en-US" dirty="0" smtClean="0"/>
              <a:t>Memory churn is significant (10s MB / 1k events)</a:t>
            </a:r>
            <a:endParaRPr lang="en-US" dirty="0"/>
          </a:p>
          <a:p>
            <a:r>
              <a:rPr lang="en-US" dirty="0" smtClean="0"/>
              <a:t>FTF</a:t>
            </a:r>
          </a:p>
          <a:p>
            <a:pPr lvl="1"/>
            <a:r>
              <a:rPr lang="en-US" dirty="0" smtClean="0"/>
              <a:t>Memory churn observed</a:t>
            </a:r>
            <a:endParaRPr lang="en-US" dirty="0"/>
          </a:p>
          <a:p>
            <a:pPr lvl="1"/>
            <a:r>
              <a:rPr lang="en-US" dirty="0" smtClean="0"/>
              <a:t>significant </a:t>
            </a:r>
            <a:r>
              <a:rPr lang="en-US" dirty="0"/>
              <a:t>recent developments, large code changes / </a:t>
            </a:r>
            <a:r>
              <a:rPr lang="en-US" dirty="0" smtClean="0"/>
              <a:t>additions</a:t>
            </a:r>
            <a:endParaRPr lang="en-US" dirty="0"/>
          </a:p>
          <a:p>
            <a:r>
              <a:rPr lang="en-US" dirty="0" smtClean="0"/>
              <a:t>CHIPS</a:t>
            </a:r>
          </a:p>
          <a:p>
            <a:pPr lvl="1"/>
            <a:r>
              <a:rPr lang="en-US" dirty="0" smtClean="0"/>
              <a:t>Very long core methods – very hard to maintain in long term</a:t>
            </a:r>
          </a:p>
          <a:p>
            <a:pPr lvl="1"/>
            <a:r>
              <a:rPr lang="en-US" dirty="0" smtClean="0"/>
              <a:t>Edge physics models being re-engineered (quasi elastic, ..)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29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5702</TotalTime>
  <Words>512</Words>
  <Application>Microsoft Macintosh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Hadronic Code Maintenance: Summary</vt:lpstr>
      <vt:lpstr>Overview</vt:lpstr>
      <vt:lpstr>Experience and methods</vt:lpstr>
      <vt:lpstr>Tasks and Priorities</vt:lpstr>
      <vt:lpstr>Types of Concerns</vt:lpstr>
      <vt:lpstr>Tools for code improvement</vt:lpstr>
      <vt:lpstr>Monitoring of results</vt:lpstr>
      <vt:lpstr>Reducing memory churn</vt:lpstr>
      <vt:lpstr>Next Areas to Improve</vt:lpstr>
      <vt:lpstr>Targets for improvement</vt:lpstr>
      <vt:lpstr>Final remarks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Hadronic Code Maintenance: Introduction</dc:title>
  <dc:creator>John Apostolakis</dc:creator>
  <cp:lastModifiedBy>John Apostolakis</cp:lastModifiedBy>
  <cp:revision>10</cp:revision>
  <dcterms:created xsi:type="dcterms:W3CDTF">2011-09-19T16:46:23Z</dcterms:created>
  <dcterms:modified xsi:type="dcterms:W3CDTF">2011-09-23T15:48:49Z</dcterms:modified>
</cp:coreProperties>
</file>