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5" r:id="rId1"/>
  </p:sldMasterIdLst>
  <p:sldIdLst>
    <p:sldId id="256" r:id="rId2"/>
    <p:sldId id="257" r:id="rId3"/>
    <p:sldId id="258" r:id="rId4"/>
    <p:sldId id="260" r:id="rId5"/>
    <p:sldId id="262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9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2D96E-2775-5B48-B0B7-1785FBED28B5}" type="datetimeFigureOut">
              <a:rPr lang="en-US" smtClean="0"/>
              <a:t>9/19/11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2D96E-2775-5B48-B0B7-1785FBED28B5}" type="datetimeFigureOut">
              <a:rPr lang="en-US" smtClean="0"/>
              <a:t>9/19/11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842E8-2ED5-AF4B-A40C-A0ED7BE19B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2D96E-2775-5B48-B0B7-1785FBED28B5}" type="datetimeFigureOut">
              <a:rPr lang="en-US" smtClean="0"/>
              <a:t>9/19/11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842E8-2ED5-AF4B-A40C-A0ED7BE19B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2D96E-2775-5B48-B0B7-1785FBED28B5}" type="datetimeFigureOut">
              <a:rPr lang="en-US" smtClean="0"/>
              <a:t>9/19/11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842E8-2ED5-AF4B-A40C-A0ED7BE19B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2D96E-2775-5B48-B0B7-1785FBED28B5}" type="datetimeFigureOut">
              <a:rPr lang="en-US" smtClean="0"/>
              <a:t>9/19/11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842E8-2ED5-AF4B-A40C-A0ED7BE19B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2D96E-2775-5B48-B0B7-1785FBED28B5}" type="datetimeFigureOut">
              <a:rPr lang="en-US" smtClean="0"/>
              <a:t>9/19/11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842E8-2ED5-AF4B-A40C-A0ED7BE19B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2D96E-2775-5B48-B0B7-1785FBED28B5}" type="datetimeFigureOut">
              <a:rPr lang="en-US" smtClean="0"/>
              <a:t>9/19/11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842E8-2ED5-AF4B-A40C-A0ED7BE19B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2D96E-2775-5B48-B0B7-1785FBED28B5}" type="datetimeFigureOut">
              <a:rPr lang="en-US" smtClean="0"/>
              <a:t>9/19/11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842E8-2ED5-AF4B-A40C-A0ED7BE19B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2D96E-2775-5B48-B0B7-1785FBED28B5}" type="datetimeFigureOut">
              <a:rPr lang="en-US" smtClean="0"/>
              <a:t>9/19/11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842E8-2ED5-AF4B-A40C-A0ED7BE19B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2D96E-2775-5B48-B0B7-1785FBED28B5}" type="datetimeFigureOut">
              <a:rPr lang="en-US" smtClean="0"/>
              <a:t>9/19/11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2D96E-2775-5B48-B0B7-1785FBED28B5}" type="datetimeFigureOut">
              <a:rPr lang="en-US" smtClean="0"/>
              <a:t>9/19/11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0842E8-2ED5-AF4B-A40C-A0ED7BE19BF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50842E8-2ED5-AF4B-A40C-A0ED7BE19BF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BC2D96E-2775-5B48-B0B7-1785FBED28B5}" type="datetimeFigureOut">
              <a:rPr lang="en-US" smtClean="0"/>
              <a:t>9/19/11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sync.in/W89kUz2mRz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Hadronic Code Maintenance: Introduction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John Apostolakis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752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Experiences</a:t>
            </a:r>
          </a:p>
          <a:p>
            <a:r>
              <a:rPr lang="en-US" dirty="0" smtClean="0"/>
              <a:t>How: Methods and ideas</a:t>
            </a:r>
            <a:endParaRPr lang="en-US" dirty="0"/>
          </a:p>
          <a:p>
            <a:r>
              <a:rPr lang="en-US" dirty="0" smtClean="0"/>
              <a:t>What = Planning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How we plan this session</a:t>
            </a:r>
          </a:p>
          <a:p>
            <a:pPr lvl="1"/>
            <a:r>
              <a:rPr lang="en-US" dirty="0" smtClean="0"/>
              <a:t>Few presentations, small number of slides</a:t>
            </a:r>
          </a:p>
          <a:p>
            <a:pPr lvl="1"/>
            <a:r>
              <a:rPr lang="en-US" dirty="0" smtClean="0"/>
              <a:t>Most time for discussion on key topics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06581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Experience and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Methods used</a:t>
            </a:r>
          </a:p>
          <a:p>
            <a:pPr lvl="1"/>
            <a:r>
              <a:rPr lang="en-US" dirty="0" smtClean="0"/>
              <a:t>in </a:t>
            </a:r>
            <a:r>
              <a:rPr lang="en-US" dirty="0"/>
              <a:t>the review / improvement of code </a:t>
            </a:r>
            <a:r>
              <a:rPr lang="en-US" dirty="0" smtClean="0"/>
              <a:t>modules</a:t>
            </a:r>
            <a:endParaRPr lang="en-US" dirty="0"/>
          </a:p>
          <a:p>
            <a:r>
              <a:rPr lang="en-US" dirty="0" smtClean="0"/>
              <a:t>Experiences</a:t>
            </a:r>
          </a:p>
          <a:p>
            <a:pPr lvl="1"/>
            <a:r>
              <a:rPr lang="en-US" dirty="0" smtClean="0"/>
              <a:t>Strengths &amp; limitations of approaches / techniques</a:t>
            </a:r>
            <a:endParaRPr lang="en-US" dirty="0"/>
          </a:p>
          <a:p>
            <a:r>
              <a:rPr lang="en-US" dirty="0" smtClean="0"/>
              <a:t>Discussion topics</a:t>
            </a:r>
          </a:p>
          <a:p>
            <a:pPr lvl="1"/>
            <a:r>
              <a:rPr lang="en-US" dirty="0" smtClean="0"/>
              <a:t>Lessons</a:t>
            </a:r>
            <a:endParaRPr lang="en-US" dirty="0"/>
          </a:p>
          <a:p>
            <a:pPr lvl="1"/>
            <a:r>
              <a:rPr lang="en-US" dirty="0" smtClean="0"/>
              <a:t>Tools </a:t>
            </a:r>
            <a:r>
              <a:rPr lang="en-US" dirty="0"/>
              <a:t>- old and </a:t>
            </a:r>
            <a:r>
              <a:rPr lang="en-US" dirty="0" smtClean="0"/>
              <a:t>new</a:t>
            </a:r>
          </a:p>
          <a:p>
            <a:pPr lvl="1"/>
            <a:r>
              <a:rPr lang="en-US" dirty="0" smtClean="0"/>
              <a:t>Ideas - brainstorming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048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Tasks and Priorities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Needs: </a:t>
            </a:r>
            <a:r>
              <a:rPr lang="en-US" dirty="0" smtClean="0"/>
              <a:t>What is to</a:t>
            </a:r>
            <a:r>
              <a:rPr lang="en-US" dirty="0" smtClean="0"/>
              <a:t> </a:t>
            </a:r>
            <a:r>
              <a:rPr lang="en-US" dirty="0"/>
              <a:t>be </a:t>
            </a:r>
            <a:r>
              <a:rPr lang="en-US" dirty="0" smtClean="0"/>
              <a:t>done</a:t>
            </a:r>
          </a:p>
          <a:p>
            <a:pPr lvl="1"/>
            <a:r>
              <a:rPr lang="en-US" dirty="0" smtClean="0"/>
              <a:t>Areas of concern</a:t>
            </a:r>
          </a:p>
          <a:p>
            <a:pPr lvl="1"/>
            <a:r>
              <a:rPr lang="en-US" dirty="0" smtClean="0"/>
              <a:t>Different experience of developers </a:t>
            </a:r>
          </a:p>
          <a:p>
            <a:pPr lvl="1"/>
            <a:r>
              <a:rPr lang="en-US" dirty="0" smtClean="0"/>
              <a:t>Common issues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Establishing priorities</a:t>
            </a:r>
          </a:p>
          <a:p>
            <a:pPr lvl="1"/>
            <a:r>
              <a:rPr lang="en-US" dirty="0" smtClean="0"/>
              <a:t>Current plans (next 6-12 months)</a:t>
            </a:r>
          </a:p>
          <a:p>
            <a:pPr lvl="1"/>
            <a:r>
              <a:rPr lang="en-US" dirty="0" smtClean="0"/>
              <a:t>Next priorities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irst </a:t>
            </a:r>
            <a:r>
              <a:rPr lang="en-US" dirty="0"/>
              <a:t>discussion</a:t>
            </a:r>
          </a:p>
        </p:txBody>
      </p:sp>
    </p:spTree>
    <p:extLst>
      <p:ext uri="{BB962C8B-B14F-4D97-AF65-F5344CB8AC3E}">
        <p14:creationId xmlns:p14="http://schemas.microsoft.com/office/powerpoint/2010/main" val="3537440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/>
              <a:buChar char="•"/>
            </a:pPr>
            <a:r>
              <a:rPr lang="en-US" dirty="0" smtClean="0"/>
              <a:t>Classes with very large methods ( e.g. &gt; 1,000 lines)</a:t>
            </a:r>
          </a:p>
          <a:p>
            <a:pPr marL="342900" lvl="1" indent="-342900">
              <a:buFont typeface="Arial"/>
              <a:buChar char="•"/>
            </a:pPr>
            <a:r>
              <a:rPr lang="en-US" dirty="0" smtClean="0"/>
              <a:t>Code which has been copied and small changes made</a:t>
            </a:r>
          </a:p>
          <a:p>
            <a:pPr marL="342900" lvl="1" indent="-342900">
              <a:buFont typeface="Arial"/>
              <a:buChar char="•"/>
            </a:pPr>
            <a:r>
              <a:rPr lang="en-US" dirty="0" smtClean="0"/>
              <a:t>Code adapted from Fortran </a:t>
            </a:r>
            <a:r>
              <a:rPr lang="en-US" dirty="0" err="1" smtClean="0"/>
              <a:t>etc</a:t>
            </a:r>
            <a:endParaRPr lang="en-US" dirty="0" smtClean="0"/>
          </a:p>
          <a:p>
            <a:pPr marL="342900" lvl="1" indent="-342900">
              <a:buFont typeface="Arial"/>
              <a:buChar char="•"/>
            </a:pPr>
            <a:r>
              <a:rPr lang="en-US" dirty="0" smtClean="0"/>
              <a:t>Using different utility classes ( vectors, particles, …)</a:t>
            </a:r>
          </a:p>
          <a:p>
            <a:pPr marL="342900" lvl="1" indent="-342900">
              <a:buFont typeface="Arial"/>
              <a:buChar char="•"/>
            </a:pPr>
            <a:r>
              <a:rPr lang="en-US" dirty="0" smtClean="0"/>
              <a:t>…</a:t>
            </a:r>
          </a:p>
          <a:p>
            <a:pPr marL="342900" lvl="1" indent="-342900">
              <a:buFont typeface="Arial"/>
              <a:buChar char="•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536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go!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Concentrate on</a:t>
            </a:r>
          </a:p>
          <a:p>
            <a:pPr lvl="1"/>
            <a:r>
              <a:rPr lang="en-US" dirty="0" smtClean="0"/>
              <a:t>What we can do best face to face</a:t>
            </a:r>
          </a:p>
          <a:p>
            <a:pPr lvl="1"/>
            <a:r>
              <a:rPr lang="en-US" dirty="0" smtClean="0"/>
              <a:t>Discuss, contributing experience</a:t>
            </a:r>
          </a:p>
          <a:p>
            <a:pPr lvl="1"/>
            <a:endParaRPr lang="en-US" dirty="0"/>
          </a:p>
          <a:p>
            <a:r>
              <a:rPr lang="en-US" dirty="0" smtClean="0"/>
              <a:t>Start an ongoing discussion on how to improve our code (</a:t>
            </a:r>
            <a:r>
              <a:rPr lang="en-US" b="1" dirty="0" smtClean="0"/>
              <a:t>not just today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Benefit from experience</a:t>
            </a:r>
          </a:p>
          <a:p>
            <a:endParaRPr lang="en-US" dirty="0"/>
          </a:p>
          <a:p>
            <a:r>
              <a:rPr lang="en-US" dirty="0" smtClean="0"/>
              <a:t>Online notes</a:t>
            </a:r>
          </a:p>
          <a:p>
            <a:pPr lvl="1"/>
            <a:r>
              <a:rPr lang="en-US" dirty="0" smtClean="0">
                <a:hlinkClick r:id="rId2"/>
              </a:rPr>
              <a:t>http://sync.in/W89kUz2mRz</a:t>
            </a:r>
            <a:endParaRPr lang="en-US" dirty="0" smtClean="0"/>
          </a:p>
          <a:p>
            <a:r>
              <a:rPr lang="en-US" dirty="0" smtClean="0"/>
              <a:t>Report to Friday session.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7390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166</TotalTime>
  <Words>153</Words>
  <Application>Microsoft Macintosh PowerPoint</Application>
  <PresentationFormat>On-screen Show (4:3)</PresentationFormat>
  <Paragraphs>45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Adjacency</vt:lpstr>
      <vt:lpstr>Hadronic Code Maintenance: Introduction</vt:lpstr>
      <vt:lpstr>Overview</vt:lpstr>
      <vt:lpstr>Experience and methods</vt:lpstr>
      <vt:lpstr>Tasks and Priorities</vt:lpstr>
      <vt:lpstr>Types of Concerns</vt:lpstr>
      <vt:lpstr>Let’s go!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Hadronic Code Maintenance: Introduction</dc:title>
  <dc:creator>John Apostolakis</dc:creator>
  <cp:lastModifiedBy>John Apostolakis</cp:lastModifiedBy>
  <cp:revision>6</cp:revision>
  <dcterms:created xsi:type="dcterms:W3CDTF">2011-09-19T16:46:23Z</dcterms:created>
  <dcterms:modified xsi:type="dcterms:W3CDTF">2011-09-19T19:33:05Z</dcterms:modified>
</cp:coreProperties>
</file>