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79"/>
    <p:restoredTop sz="96203"/>
  </p:normalViewPr>
  <p:slideViewPr>
    <p:cSldViewPr snapToGrid="0" snapToObjects="1">
      <p:cViewPr varScale="1">
        <p:scale>
          <a:sx n="168" d="100"/>
          <a:sy n="168" d="100"/>
        </p:scale>
        <p:origin x="200" y="2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1DA91-91D0-694F-9836-BBEEC926D639}" type="datetimeFigureOut">
              <a:rPr lang="en-US" smtClean="0"/>
              <a:t>9/11/20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FC018-DA64-8044-96DE-7A983052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7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are you looking down here? Look back at the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DFC018-DA64-8044-96DE-7A98305266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79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8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74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6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07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63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2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9/11/20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2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9/11/20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4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9/11/20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0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78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2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A13ED-DA73-2B44-B3AF-49A557C7FA7F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66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4A1CD-57D5-394E-A642-D6AEB51CA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3983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/>
              <a:t>RunCo</a:t>
            </a:r>
            <a:r>
              <a:rPr lang="en-US" sz="3600" b="1" dirty="0"/>
              <a:t> Report for IOTA/FAST Meeting 09/11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D1B79-D90A-644B-ADDB-25CEBE957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319" y="1283725"/>
            <a:ext cx="8584444" cy="5570377"/>
          </a:xfrm>
        </p:spPr>
        <p:txBody>
          <a:bodyPr>
            <a:normAutofit fontScale="92500" lnSpcReduction="20000"/>
          </a:bodyPr>
          <a:lstStyle/>
          <a:p>
            <a:r>
              <a:rPr lang="en-US" sz="3000" b="1" dirty="0"/>
              <a:t>FAST Startup </a:t>
            </a:r>
            <a:r>
              <a:rPr lang="en-US" sz="3000" dirty="0"/>
              <a:t>has </a:t>
            </a:r>
            <a:r>
              <a:rPr lang="en-US" sz="3000" u="sng" dirty="0"/>
              <a:t>started</a:t>
            </a:r>
            <a:r>
              <a:rPr lang="en-US" sz="3000" dirty="0"/>
              <a:t>. (will run off-hours)</a:t>
            </a:r>
          </a:p>
          <a:p>
            <a:pPr lvl="1"/>
            <a:r>
              <a:rPr lang="en-US" sz="2800" b="1" dirty="0"/>
              <a:t>Tasks before beam</a:t>
            </a:r>
            <a:r>
              <a:rPr lang="en-US" sz="2800" dirty="0"/>
              <a:t>: Laser on / HLRF / Cooldown / 	System check-outs  / SRF conditioning</a:t>
            </a:r>
            <a:endParaRPr lang="en-US" sz="2800" b="1" dirty="0"/>
          </a:p>
          <a:p>
            <a:r>
              <a:rPr lang="en-US" sz="3000" b="1" dirty="0" err="1"/>
              <a:t>Cryo</a:t>
            </a:r>
            <a:r>
              <a:rPr lang="en-US" sz="3000" b="1" dirty="0"/>
              <a:t>:</a:t>
            </a:r>
            <a:r>
              <a:rPr lang="en-US" sz="3000" dirty="0"/>
              <a:t>  Delays due to insulating vacuum issues</a:t>
            </a:r>
          </a:p>
          <a:p>
            <a:pPr lvl="1"/>
            <a:r>
              <a:rPr lang="en-US" sz="2600" u="sng" dirty="0"/>
              <a:t>Cool-down </a:t>
            </a:r>
            <a:r>
              <a:rPr lang="en-US" sz="2600" dirty="0"/>
              <a:t>started  / CM @60K, moving to 5K</a:t>
            </a:r>
          </a:p>
          <a:p>
            <a:pPr lvl="1"/>
            <a:r>
              <a:rPr lang="en-US" sz="2600" dirty="0"/>
              <a:t>CC1 &amp; CC2 cooldown to start after CM is at 5K</a:t>
            </a:r>
          </a:p>
          <a:p>
            <a:r>
              <a:rPr lang="en-US" sz="3000" b="1" dirty="0"/>
              <a:t>IOTA:</a:t>
            </a:r>
            <a:r>
              <a:rPr lang="en-US" sz="3000" dirty="0"/>
              <a:t>  B-R spool   /  E-Straight disintegration</a:t>
            </a:r>
            <a:endParaRPr lang="en-US" sz="3000" b="1" dirty="0"/>
          </a:p>
          <a:p>
            <a:r>
              <a:rPr lang="en-US" sz="3000" b="1" dirty="0"/>
              <a:t>FESS:</a:t>
            </a:r>
            <a:r>
              <a:rPr lang="en-US" sz="3000" dirty="0"/>
              <a:t>  </a:t>
            </a:r>
            <a:r>
              <a:rPr lang="en-US" sz="3000" u="sng" dirty="0"/>
              <a:t>gas leak</a:t>
            </a:r>
            <a:r>
              <a:rPr lang="en-US" sz="3000" dirty="0"/>
              <a:t> work outside NML delayed 2 </a:t>
            </a:r>
            <a:r>
              <a:rPr lang="en-US" sz="3000" dirty="0" err="1"/>
              <a:t>wks</a:t>
            </a:r>
            <a:r>
              <a:rPr lang="en-US" sz="3000" dirty="0"/>
              <a:t> / ESB </a:t>
            </a:r>
            <a:r>
              <a:rPr lang="en-US" sz="3000" u="sng" dirty="0"/>
              <a:t>A/C</a:t>
            </a:r>
            <a:r>
              <a:rPr lang="en-US" sz="3000" dirty="0"/>
              <a:t> waiting for parts / 25t </a:t>
            </a:r>
            <a:r>
              <a:rPr lang="en-US" sz="3000" u="sng" dirty="0"/>
              <a:t>portable</a:t>
            </a:r>
            <a:r>
              <a:rPr lang="en-US" sz="3000" dirty="0"/>
              <a:t> on its way</a:t>
            </a:r>
          </a:p>
          <a:p>
            <a:r>
              <a:rPr lang="en-US" sz="3000" b="1" dirty="0"/>
              <a:t>ACNET</a:t>
            </a:r>
            <a:r>
              <a:rPr lang="en-US" sz="3000" dirty="0"/>
              <a:t> computer room </a:t>
            </a:r>
            <a:r>
              <a:rPr lang="en-US" sz="3000" u="sng" dirty="0"/>
              <a:t>outages</a:t>
            </a:r>
            <a:r>
              <a:rPr lang="en-US" sz="3000" dirty="0"/>
              <a:t> 9/19-20 &amp; 9/23</a:t>
            </a:r>
          </a:p>
          <a:p>
            <a:r>
              <a:rPr lang="en-US" sz="3000" dirty="0"/>
              <a:t>NML General Network and </a:t>
            </a:r>
            <a:r>
              <a:rPr lang="en-US" sz="3000" dirty="0" err="1"/>
              <a:t>WiFi</a:t>
            </a:r>
            <a:r>
              <a:rPr lang="en-US" sz="3000" dirty="0"/>
              <a:t> fiber was </a:t>
            </a:r>
            <a:r>
              <a:rPr lang="en-US" sz="3000"/>
              <a:t>cut on 9/9</a:t>
            </a:r>
            <a:endParaRPr lang="en-US" sz="3000" dirty="0"/>
          </a:p>
          <a:p>
            <a:r>
              <a:rPr lang="en-US" sz="2600" dirty="0"/>
              <a:t>Reminders:</a:t>
            </a:r>
          </a:p>
          <a:p>
            <a:pPr lvl="1"/>
            <a:r>
              <a:rPr lang="en-US" sz="2200" dirty="0"/>
              <a:t>Cave will remain </a:t>
            </a:r>
            <a:r>
              <a:rPr lang="en-US" sz="2200" b="1" dirty="0"/>
              <a:t>Controlled Access</a:t>
            </a:r>
            <a:r>
              <a:rPr lang="en-US" sz="2200" dirty="0"/>
              <a:t> </a:t>
            </a:r>
            <a:r>
              <a:rPr lang="en-US" sz="1900" dirty="0"/>
              <a:t>(unless cleared with </a:t>
            </a:r>
            <a:r>
              <a:rPr lang="en-US" sz="1900" dirty="0" err="1"/>
              <a:t>RunCo</a:t>
            </a:r>
            <a:r>
              <a:rPr lang="en-US" sz="1900" dirty="0"/>
              <a:t>)</a:t>
            </a:r>
          </a:p>
          <a:p>
            <a:pPr lvl="1"/>
            <a:r>
              <a:rPr lang="en-US" sz="2600" b="1" u="sng" dirty="0"/>
              <a:t>Document </a:t>
            </a:r>
            <a:r>
              <a:rPr lang="en-US" sz="2600" b="1" u="sng" dirty="0">
                <a:solidFill>
                  <a:srgbClr val="FF0000"/>
                </a:solidFill>
              </a:rPr>
              <a:t>everything</a:t>
            </a:r>
            <a:r>
              <a:rPr lang="en-US" sz="2600" b="1" u="sng" dirty="0"/>
              <a:t> in the </a:t>
            </a:r>
            <a:r>
              <a:rPr lang="en-US" sz="2600" b="1" u="sng" dirty="0" err="1"/>
              <a:t>eLog</a:t>
            </a:r>
            <a:r>
              <a:rPr lang="en-US" sz="2600" b="1" dirty="0"/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103474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1022</TotalTime>
  <Words>145</Words>
  <Application>Microsoft Macintosh PowerPoint</Application>
  <PresentationFormat>Letter Paper (8.5x11 in)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RunCo Report for IOTA/FAST Meeting 09/11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IOTA/FAST: Shutdown for upgrade Shutdown Coordinator: Jamie Santucci</dc:title>
  <dc:creator>James K Santucci</dc:creator>
  <cp:lastModifiedBy>James K Santucci</cp:lastModifiedBy>
  <cp:revision>80</cp:revision>
  <dcterms:created xsi:type="dcterms:W3CDTF">2020-05-08T13:38:44Z</dcterms:created>
  <dcterms:modified xsi:type="dcterms:W3CDTF">2020-09-11T16:29:17Z</dcterms:modified>
</cp:coreProperties>
</file>