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8821-5068-41D6-AD76-08BA10FC2CD8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315F2-FFD5-4B3A-844E-FFC389A2BA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3220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854" y="0"/>
            <a:ext cx="87262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638" y="0"/>
            <a:ext cx="868072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DUSEL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dvardiman</dc:creator>
  <cp:lastModifiedBy>dvardiman</cp:lastModifiedBy>
  <cp:revision>2</cp:revision>
  <dcterms:created xsi:type="dcterms:W3CDTF">2011-06-22T11:21:46Z</dcterms:created>
  <dcterms:modified xsi:type="dcterms:W3CDTF">2011-06-22T11:29:06Z</dcterms:modified>
</cp:coreProperties>
</file>