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B2C6B-E61B-4E43-BC1C-722D6AA9C884}"/>
              </a:ext>
            </a:extLst>
          </p:cNvPr>
          <p:cNvSpPr/>
          <p:nvPr/>
        </p:nvSpPr>
        <p:spPr>
          <a:xfrm>
            <a:off x="0" y="1524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LOI-90: Structure Wakefield Acceleration (SWFA) Development for an Energy Frontier Machine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19D044-604F-4130-9EC7-605AFEAE38DD}"/>
              </a:ext>
            </a:extLst>
          </p:cNvPr>
          <p:cNvSpPr txBox="1"/>
          <p:nvPr/>
        </p:nvSpPr>
        <p:spPr>
          <a:xfrm>
            <a:off x="838200" y="1066800"/>
            <a:ext cx="79248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Authors: 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Chunguang Jing, John Power,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Jiahang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Shao,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Gwanghui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Ha, Philippe Piot, Stanislav S.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Baturin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Alexei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Kanareykin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Sergey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Kuzikov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Evgenya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Simakov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Janardan Upadhyay, Kim Nichols, John Lewellen,,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Vasili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Tsakanov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Chuanxiang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Tang, Richard J. Temkin, Emilio Alessandro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Nanni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Spencer Gessner, Carl B. Schroeder </a:t>
            </a:r>
          </a:p>
          <a:p>
            <a:pPr lvl="0"/>
            <a:r>
              <a:rPr lang="en-US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 National Labs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ANL, LANL, SLAC, LBNL; </a:t>
            </a:r>
          </a:p>
          <a:p>
            <a:pPr lvl="0"/>
            <a:r>
              <a:rPr lang="en-US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Universities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NIU and MIT</a:t>
            </a:r>
          </a:p>
          <a:p>
            <a:pPr lvl="0"/>
            <a:r>
              <a:rPr lang="en-US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company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Euclid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Techlabs</a:t>
            </a:r>
            <a:endParaRPr lang="en-US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institutes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CANDLE SRI, Armenia and Tsinghua Uni. China.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D42D56-10A7-4058-89A1-03593275E0C1}"/>
              </a:ext>
            </a:extLst>
          </p:cNvPr>
          <p:cNvSpPr txBox="1"/>
          <p:nvPr/>
        </p:nvSpPr>
        <p:spPr>
          <a:xfrm>
            <a:off x="381000" y="2895600"/>
            <a:ext cx="81534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Message of LOI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the SWFA roadmap presented in 2016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Accelerator  Development Strategy Report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to be updated.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Taking example of the plasma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wakefield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community, the SWFA community need to strengthen the collaboration and coordinate the efforts in the next decade.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92778F-FE41-4EB3-87B5-9F776AAF0A6A}"/>
              </a:ext>
            </a:extLst>
          </p:cNvPr>
          <p:cNvSpPr txBox="1"/>
          <p:nvPr/>
        </p:nvSpPr>
        <p:spPr>
          <a:xfrm>
            <a:off x="396536" y="4800600"/>
            <a:ext cx="81534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3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Coherent efforts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inside the SWFA community</a:t>
            </a:r>
          </a:p>
          <a:p>
            <a:pPr lvl="3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visibility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outside the AAC community</a:t>
            </a:r>
          </a:p>
          <a:p>
            <a:pPr lvl="3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resources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funding agency</a:t>
            </a:r>
          </a:p>
        </p:txBody>
      </p:sp>
    </p:spTree>
    <p:extLst>
      <p:ext uri="{BB962C8B-B14F-4D97-AF65-F5344CB8AC3E}">
        <p14:creationId xmlns:p14="http://schemas.microsoft.com/office/powerpoint/2010/main" val="419881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3DF0BA-F14B-44A9-8579-AABC232D8197}"/>
              </a:ext>
            </a:extLst>
          </p:cNvPr>
          <p:cNvSpPr txBox="1"/>
          <p:nvPr/>
        </p:nvSpPr>
        <p:spPr>
          <a:xfrm>
            <a:off x="533400" y="1597461"/>
            <a:ext cx="815340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Status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800100" lvl="1" indent="-342900">
              <a:buAutoNum type="arabi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 has one 3-TeV collider concept based on 26GHz short pulse TBA and a 200GHz Colinear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wakefield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stepping stone facility for the light source application. But many technical issues need to be investigated.</a:t>
            </a:r>
          </a:p>
          <a:p>
            <a:pPr marL="800100" lvl="1" indent="-342900">
              <a:buAutoNum type="arabi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TBA, 400MW rf power, staging,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have been demonstrated,  but high gradient (&gt;300MV/m) and high energy gain (&gt;500MeV) not yet.</a:t>
            </a:r>
          </a:p>
          <a:p>
            <a:pPr marL="800100" lvl="1" indent="-342900">
              <a:buAutoNum type="arabi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CWA, TR=5, 300MeV/m,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have been demonstrated, but sustainable acceleration in meter scale not yet.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4EBDC1-3D52-446C-9076-C1366817EEC3}"/>
              </a:ext>
            </a:extLst>
          </p:cNvPr>
          <p:cNvSpPr txBox="1"/>
          <p:nvPr/>
        </p:nvSpPr>
        <p:spPr>
          <a:xfrm>
            <a:off x="533400" y="4341674"/>
            <a:ext cx="815340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and Suggestions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800100" lvl="1" indent="-342900">
              <a:buAutoNum type="arabi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 challenging issues have not been worked on or in a slow pace, simply because of the limited resources.</a:t>
            </a:r>
          </a:p>
          <a:p>
            <a:pPr marL="800100" lvl="1" indent="-342900">
              <a:buAutoNum type="arabi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directions need to be explored, like THz acceleration, low cost fabrication techniques, etc.</a:t>
            </a:r>
          </a:p>
          <a:p>
            <a:pPr marL="800100" lvl="1" indent="-342900">
              <a:buAutoNum type="arabi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 the community and attract young talents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D2F885-A33F-476E-AF95-071381F22AA7}"/>
              </a:ext>
            </a:extLst>
          </p:cNvPr>
          <p:cNvSpPr/>
          <p:nvPr/>
        </p:nvSpPr>
        <p:spPr>
          <a:xfrm>
            <a:off x="0" y="1524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LOI-90: Structure Wakefield Acceleration (SWFA) Development for an Energy Frontier Machine</a:t>
            </a:r>
          </a:p>
        </p:txBody>
      </p:sp>
    </p:spTree>
    <p:extLst>
      <p:ext uri="{BB962C8B-B14F-4D97-AF65-F5344CB8AC3E}">
        <p14:creationId xmlns:p14="http://schemas.microsoft.com/office/powerpoint/2010/main" val="272962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352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Chunguang Jing</dc:creator>
  <cp:lastModifiedBy>Office Five Subscription</cp:lastModifiedBy>
  <cp:revision>14</cp:revision>
  <dcterms:created xsi:type="dcterms:W3CDTF">2006-08-16T00:00:00Z</dcterms:created>
  <dcterms:modified xsi:type="dcterms:W3CDTF">2020-09-20T04:18:36Z</dcterms:modified>
</cp:coreProperties>
</file>