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820" r:id="rId1"/>
    <p:sldMasterId id="2147484155" r:id="rId2"/>
  </p:sldMasterIdLst>
  <p:notesMasterIdLst>
    <p:notesMasterId r:id="rId6"/>
  </p:notesMasterIdLst>
  <p:handoutMasterIdLst>
    <p:handoutMasterId r:id="rId7"/>
  </p:handoutMasterIdLst>
  <p:sldIdLst>
    <p:sldId id="636" r:id="rId3"/>
    <p:sldId id="638" r:id="rId4"/>
    <p:sldId id="637" r:id="rId5"/>
  </p:sldIdLst>
  <p:sldSz cx="12192000" cy="6858000"/>
  <p:notesSz cx="6858000" cy="9144000"/>
  <p:defaultTextStyle>
    <a:defPPr>
      <a:defRPr lang="en-GB"/>
    </a:defPPr>
    <a:lvl1pPr algn="l" defTabSz="457200" rtl="0" fontAlgn="base">
      <a:spcBef>
        <a:spcPct val="0"/>
      </a:spcBef>
      <a:spcAft>
        <a:spcPct val="0"/>
      </a:spcAft>
      <a:buClr>
        <a:srgbClr val="000000"/>
      </a:buClr>
      <a:buSzPct val="100000"/>
      <a:buFont typeface="Times New Roman" charset="0"/>
      <a:defRPr kern="1200">
        <a:solidFill>
          <a:schemeClr val="bg1"/>
        </a:solidFill>
        <a:latin typeface="Franklin Gothic Book" charset="0"/>
        <a:ea typeface="+mn-ea"/>
        <a:cs typeface="+mn-cs"/>
      </a:defRPr>
    </a:lvl1pPr>
    <a:lvl2pPr marL="742950" indent="-285750" algn="l" defTabSz="457200" rtl="0" fontAlgn="base">
      <a:spcBef>
        <a:spcPct val="0"/>
      </a:spcBef>
      <a:spcAft>
        <a:spcPct val="0"/>
      </a:spcAft>
      <a:buClr>
        <a:srgbClr val="000000"/>
      </a:buClr>
      <a:buSzPct val="100000"/>
      <a:buFont typeface="Times New Roman" charset="0"/>
      <a:defRPr kern="1200">
        <a:solidFill>
          <a:schemeClr val="bg1"/>
        </a:solidFill>
        <a:latin typeface="Franklin Gothic Book" charset="0"/>
        <a:ea typeface="+mn-ea"/>
        <a:cs typeface="+mn-cs"/>
      </a:defRPr>
    </a:lvl2pPr>
    <a:lvl3pPr marL="1143000" indent="-228600" algn="l" defTabSz="457200" rtl="0" fontAlgn="base">
      <a:spcBef>
        <a:spcPct val="0"/>
      </a:spcBef>
      <a:spcAft>
        <a:spcPct val="0"/>
      </a:spcAft>
      <a:buClr>
        <a:srgbClr val="000000"/>
      </a:buClr>
      <a:buSzPct val="100000"/>
      <a:buFont typeface="Times New Roman" charset="0"/>
      <a:defRPr kern="1200">
        <a:solidFill>
          <a:schemeClr val="bg1"/>
        </a:solidFill>
        <a:latin typeface="Franklin Gothic Book" charset="0"/>
        <a:ea typeface="+mn-ea"/>
        <a:cs typeface="+mn-cs"/>
      </a:defRPr>
    </a:lvl3pPr>
    <a:lvl4pPr marL="1600200" indent="-228600" algn="l" defTabSz="457200" rtl="0" fontAlgn="base">
      <a:spcBef>
        <a:spcPct val="0"/>
      </a:spcBef>
      <a:spcAft>
        <a:spcPct val="0"/>
      </a:spcAft>
      <a:buClr>
        <a:srgbClr val="000000"/>
      </a:buClr>
      <a:buSzPct val="100000"/>
      <a:buFont typeface="Times New Roman" charset="0"/>
      <a:defRPr kern="1200">
        <a:solidFill>
          <a:schemeClr val="bg1"/>
        </a:solidFill>
        <a:latin typeface="Franklin Gothic Book" charset="0"/>
        <a:ea typeface="+mn-ea"/>
        <a:cs typeface="+mn-cs"/>
      </a:defRPr>
    </a:lvl4pPr>
    <a:lvl5pPr marL="2057400" indent="-228600" algn="l" defTabSz="457200" rtl="0" fontAlgn="base">
      <a:spcBef>
        <a:spcPct val="0"/>
      </a:spcBef>
      <a:spcAft>
        <a:spcPct val="0"/>
      </a:spcAft>
      <a:buClr>
        <a:srgbClr val="000000"/>
      </a:buClr>
      <a:buSzPct val="100000"/>
      <a:buFont typeface="Times New Roman" charset="0"/>
      <a:defRPr kern="1200">
        <a:solidFill>
          <a:schemeClr val="bg1"/>
        </a:solidFill>
        <a:latin typeface="Franklin Gothic Book" charset="0"/>
        <a:ea typeface="+mn-ea"/>
        <a:cs typeface="+mn-cs"/>
      </a:defRPr>
    </a:lvl5pPr>
    <a:lvl6pPr marL="2286000" algn="l" defTabSz="914400" rtl="0" eaLnBrk="1" latinLnBrk="0" hangingPunct="1">
      <a:defRPr kern="1200">
        <a:solidFill>
          <a:schemeClr val="bg1"/>
        </a:solidFill>
        <a:latin typeface="Franklin Gothic Book" charset="0"/>
        <a:ea typeface="+mn-ea"/>
        <a:cs typeface="+mn-cs"/>
      </a:defRPr>
    </a:lvl6pPr>
    <a:lvl7pPr marL="2743200" algn="l" defTabSz="914400" rtl="0" eaLnBrk="1" latinLnBrk="0" hangingPunct="1">
      <a:defRPr kern="1200">
        <a:solidFill>
          <a:schemeClr val="bg1"/>
        </a:solidFill>
        <a:latin typeface="Franklin Gothic Book" charset="0"/>
        <a:ea typeface="+mn-ea"/>
        <a:cs typeface="+mn-cs"/>
      </a:defRPr>
    </a:lvl7pPr>
    <a:lvl8pPr marL="3200400" algn="l" defTabSz="914400" rtl="0" eaLnBrk="1" latinLnBrk="0" hangingPunct="1">
      <a:defRPr kern="1200">
        <a:solidFill>
          <a:schemeClr val="bg1"/>
        </a:solidFill>
        <a:latin typeface="Franklin Gothic Book" charset="0"/>
        <a:ea typeface="+mn-ea"/>
        <a:cs typeface="+mn-cs"/>
      </a:defRPr>
    </a:lvl8pPr>
    <a:lvl9pPr marL="3657600" algn="l" defTabSz="914400" rtl="0" eaLnBrk="1" latinLnBrk="0" hangingPunct="1">
      <a:defRPr kern="1200">
        <a:solidFill>
          <a:schemeClr val="bg1"/>
        </a:solidFill>
        <a:latin typeface="Franklin Gothic Book" charset="0"/>
        <a:ea typeface="+mn-ea"/>
        <a:cs typeface="+mn-cs"/>
      </a:defRPr>
    </a:lvl9pPr>
  </p:defaultTextStyle>
  <p:extLst>
    <p:ext uri="{521415D9-36F7-43E2-AB2F-B90AF26B5E84}">
      <p14:sectionLst xmlns:p14="http://schemas.microsoft.com/office/powerpoint/2010/main">
        <p14:section name="Default Section" id="{73202988-0087-9145-89D5-9A387C555A96}">
          <p14:sldIdLst>
            <p14:sldId id="636"/>
            <p14:sldId id="638"/>
            <p14:sldId id="63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e Chew jtchew@lbl.gov"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00395A"/>
    <a:srgbClr val="1F497B"/>
    <a:srgbClr val="000000"/>
    <a:srgbClr val="1E497D"/>
    <a:srgbClr val="0432FF"/>
    <a:srgbClr val="E56C0A"/>
    <a:srgbClr val="B9B0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26"/>
    <p:restoredTop sz="95594" autoAdjust="0"/>
  </p:normalViewPr>
  <p:slideViewPr>
    <p:cSldViewPr snapToGrid="0">
      <p:cViewPr>
        <p:scale>
          <a:sx n="89" d="100"/>
          <a:sy n="89" d="100"/>
        </p:scale>
        <p:origin x="144" y="1072"/>
      </p:cViewPr>
      <p:guideLst>
        <p:guide orient="horz" pos="2160"/>
        <p:guide pos="3840"/>
      </p:guideLst>
    </p:cSldViewPr>
  </p:slideViewPr>
  <p:outlineViewPr>
    <p:cViewPr varScale="1">
      <p:scale>
        <a:sx n="170" d="200"/>
        <a:sy n="170" d="200"/>
      </p:scale>
      <p:origin x="-360" y="0"/>
    </p:cViewPr>
  </p:outlineViewPr>
  <p:notesTextViewPr>
    <p:cViewPr>
      <p:scale>
        <a:sx n="1" d="1"/>
        <a:sy n="1" d="1"/>
      </p:scale>
      <p:origin x="0" y="0"/>
    </p:cViewPr>
  </p:notesTextViewPr>
  <p:sorterViewPr>
    <p:cViewPr varScale="1">
      <p:scale>
        <a:sx n="100" d="100"/>
        <a:sy n="100" d="100"/>
      </p:scale>
      <p:origin x="0" y="9616"/>
    </p:cViewPr>
  </p:sorterViewPr>
  <p:notesViewPr>
    <p:cSldViewPr snapToGrid="0">
      <p:cViewPr varScale="1">
        <p:scale>
          <a:sx n="116" d="100"/>
          <a:sy n="116" d="100"/>
        </p:scale>
        <p:origin x="3120" y="1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AAEAAC-FF4A-BB4E-8F33-70C3EF028A8E}" type="datetimeFigureOut">
              <a:rPr lang="en-US" smtClean="0"/>
              <a:t>9/22/20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C21B7B-7190-7045-8798-B4539428976A}" type="slidenum">
              <a:rPr lang="en-US" smtClean="0"/>
              <a:t>‹#›</a:t>
            </a:fld>
            <a:endParaRPr lang="en-US"/>
          </a:p>
        </p:txBody>
      </p:sp>
    </p:spTree>
    <p:extLst>
      <p:ext uri="{BB962C8B-B14F-4D97-AF65-F5344CB8AC3E}">
        <p14:creationId xmlns:p14="http://schemas.microsoft.com/office/powerpoint/2010/main" val="2070838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360" cap="sq">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46"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47"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48" name="AutoShape 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49" name="AutoShape 5"/>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50" name="AutoShape 6"/>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51" name="AutoShape 7"/>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52" name="AutoShape 8"/>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53" name="AutoShape 9"/>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54" name="AutoShape 10"/>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55" name="AutoShape 1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56" name="AutoShape 1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57" name="AutoShape 1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58" name="AutoShape 1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59" name="AutoShape 15"/>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60" name="AutoShape 16"/>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61" name="AutoShape 17"/>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62" name="AutoShape 18"/>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63" name="AutoShape 19"/>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64" name="AutoShape 20"/>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65" name="AutoShape 2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66" name="AutoShape 2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67" name="AutoShape 2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68" name="AutoShape 2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69" name="AutoShape 25"/>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70" name="AutoShape 26"/>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71" name="AutoShape 27"/>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72" name="AutoShape 28"/>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73" name="AutoShape 29"/>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74" name="AutoShape 30"/>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75" name="AutoShape 3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76" name="AutoShape 3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77" name="AutoShape 3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78" name="AutoShape 3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79" name="AutoShape 35"/>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80" name="AutoShape 36"/>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81" name="AutoShape 37"/>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82" name="AutoShape 38"/>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83" name="AutoShape 39"/>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84" name="AutoShape 40"/>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85" name="Text Box 41"/>
          <p:cNvSpPr txBox="1">
            <a:spLocks noChangeArrowheads="1"/>
          </p:cNvSpP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86" name="Rectangle 42"/>
          <p:cNvSpPr>
            <a:spLocks noGrp="1" noChangeArrowheads="1"/>
          </p:cNvSpPr>
          <p:nvPr>
            <p:ph type="dt"/>
          </p:nvPr>
        </p:nvSpPr>
        <p:spPr bwMode="auto">
          <a:xfrm>
            <a:off x="3884613" y="0"/>
            <a:ext cx="2908300" cy="3937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Calibri" charset="0"/>
                <a:ea typeface="ＭＳ Ｐゴシック" charset="-128"/>
                <a:cs typeface="ＭＳ Ｐゴシック" charset="-128"/>
              </a:defRPr>
            </a:lvl1pPr>
          </a:lstStyle>
          <a:p>
            <a:endParaRPr lang="en-US" altLang="x-none"/>
          </a:p>
        </p:txBody>
      </p:sp>
      <p:sp>
        <p:nvSpPr>
          <p:cNvPr id="6187" name="Rectangle 43"/>
          <p:cNvSpPr>
            <a:spLocks noGrp="1" noRot="1" noChangeAspect="1" noChangeArrowheads="1"/>
          </p:cNvSpPr>
          <p:nvPr>
            <p:ph type="sldImg"/>
          </p:nvPr>
        </p:nvSpPr>
        <p:spPr bwMode="auto">
          <a:xfrm>
            <a:off x="406400" y="685800"/>
            <a:ext cx="5981700" cy="3365500"/>
          </a:xfrm>
          <a:prstGeom prst="rect">
            <a:avLst/>
          </a:prstGeom>
          <a:noFill/>
          <a:ln w="12600" cap="sq">
            <a:solidFill>
              <a:srgbClr val="000000"/>
            </a:solidFill>
            <a:miter lim="800000"/>
            <a:headEnd/>
            <a:tailEnd/>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p>
      <p:sp>
        <p:nvSpPr>
          <p:cNvPr id="6188" name="Rectangle 44"/>
          <p:cNvSpPr>
            <a:spLocks noGrp="1" noChangeArrowheads="1"/>
          </p:cNvSpPr>
          <p:nvPr>
            <p:ph type="body"/>
          </p:nvPr>
        </p:nvSpPr>
        <p:spPr bwMode="auto">
          <a:xfrm>
            <a:off x="685800" y="4343400"/>
            <a:ext cx="5422900" cy="40513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t" anchorCtr="0" compatLnSpc="1">
            <a:prstTxWarp prst="textNoShape">
              <a:avLst/>
            </a:prstTxWarp>
          </a:bodyPr>
          <a:lstStyle/>
          <a:p>
            <a:pPr lvl="0"/>
            <a:endParaRPr lang="x-none" altLang="x-none"/>
          </a:p>
        </p:txBody>
      </p:sp>
      <p:sp>
        <p:nvSpPr>
          <p:cNvPr id="6189" name="Text Box 45"/>
          <p:cNvSpPr txBox="1">
            <a:spLocks noChangeArrowheads="1"/>
          </p:cNvSpPr>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90" name="Rectangle 46"/>
          <p:cNvSpPr>
            <a:spLocks noGrp="1" noChangeArrowheads="1"/>
          </p:cNvSpPr>
          <p:nvPr>
            <p:ph type="sldNum"/>
          </p:nvPr>
        </p:nvSpPr>
        <p:spPr bwMode="auto">
          <a:xfrm>
            <a:off x="3884613" y="8685213"/>
            <a:ext cx="2908300" cy="3937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Calibri" charset="0"/>
                <a:ea typeface="ＭＳ Ｐゴシック" charset="-128"/>
                <a:cs typeface="ＭＳ Ｐゴシック" charset="-128"/>
              </a:defRPr>
            </a:lvl1pPr>
          </a:lstStyle>
          <a:p>
            <a:fld id="{E84E3283-8A06-0E42-A559-FF12BE7771D8}" type="slidenum">
              <a:rPr lang="en-US" altLang="x-none"/>
              <a:pPr/>
              <a:t>‹#›</a:t>
            </a:fld>
            <a:endParaRPr lang="en-US" altLang="x-none"/>
          </a:p>
        </p:txBody>
      </p:sp>
    </p:spTree>
    <p:extLst>
      <p:ext uri="{BB962C8B-B14F-4D97-AF65-F5344CB8AC3E}">
        <p14:creationId xmlns:p14="http://schemas.microsoft.com/office/powerpoint/2010/main" val="244254598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4400"/>
          </a:xfrm>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33400" y="1600200"/>
            <a:ext cx="11052100" cy="4525963"/>
          </a:xfr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896600" y="6324600"/>
            <a:ext cx="688900" cy="365125"/>
          </a:xfrm>
          <a:prstGeom prst="rect">
            <a:avLst/>
          </a:prstGeom>
        </p:spPr>
        <p:txBody>
          <a:bodyPr/>
          <a:lstStyle>
            <a:lvl1pPr>
              <a:defRPr b="0" i="0">
                <a:latin typeface="Arial" panose="020B0604020202020204" pitchFamily="34" charset="0"/>
                <a:cs typeface="Arial" panose="020B0604020202020204" pitchFamily="34" charset="0"/>
              </a:defRPr>
            </a:lvl1pPr>
          </a:lstStyle>
          <a:p>
            <a:fld id="{D260E43B-7F43-FA45-AAB7-E054FD6CC4E3}" type="slidenum">
              <a:rPr lang="en-US" smtClean="0">
                <a:solidFill>
                  <a:prstClr val="white"/>
                </a:solidFill>
              </a:rPr>
              <a:pPr/>
              <a:t>‹#›</a:t>
            </a:fld>
            <a:endParaRPr lang="en-US" dirty="0">
              <a:solidFill>
                <a:prstClr val="whit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4400"/>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197813E7-07E4-894D-A99F-D4B7A4263894}"/>
              </a:ext>
            </a:extLst>
          </p:cNvPr>
          <p:cNvSpPr>
            <a:spLocks noGrp="1"/>
          </p:cNvSpPr>
          <p:nvPr>
            <p:ph type="sldNum" sz="quarter" idx="4"/>
          </p:nvPr>
        </p:nvSpPr>
        <p:spPr>
          <a:xfrm>
            <a:off x="10820400" y="6324600"/>
            <a:ext cx="815901" cy="365125"/>
          </a:xfrm>
          <a:prstGeom prst="rect">
            <a:avLst/>
          </a:prstGeom>
        </p:spPr>
        <p:txBody>
          <a:bodyPr vert="horz" lIns="91440" tIns="45720" rIns="91440" bIns="45720" rtlCol="0" anchor="ctr"/>
          <a:lstStyle>
            <a:lvl1pPr algn="r">
              <a:defRPr sz="1000" b="0" i="0">
                <a:solidFill>
                  <a:schemeClr val="bg1"/>
                </a:solidFill>
                <a:latin typeface="Arial" panose="020B0604020202020204" pitchFamily="34" charset="0"/>
                <a:cs typeface="Arial" panose="020B0604020202020204" pitchFamily="34" charset="0"/>
              </a:defRPr>
            </a:lvl1pPr>
          </a:lstStyle>
          <a:p>
            <a:pPr fontAlgn="auto">
              <a:spcBef>
                <a:spcPts val="0"/>
              </a:spcBef>
              <a:spcAft>
                <a:spcPts val="0"/>
              </a:spcAft>
              <a:buClrTx/>
              <a:buSzTx/>
            </a:pPr>
            <a:fld id="{D260E43B-7F43-FA45-AAB7-E054FD6CC4E3}" type="slidenum">
              <a:rPr lang="en-US" smtClean="0">
                <a:solidFill>
                  <a:prstClr val="white"/>
                </a:solidFill>
              </a:rPr>
              <a:pPr fontAlgn="auto">
                <a:spcBef>
                  <a:spcPts val="0"/>
                </a:spcBef>
                <a:spcAft>
                  <a:spcPts val="0"/>
                </a:spcAft>
                <a:buClrTx/>
                <a:buSzTx/>
              </a:pPr>
              <a:t>‹#›</a:t>
            </a:fld>
            <a:endParaRPr lang="en-US" dirty="0">
              <a:solidFill>
                <a:prstClr val="whit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DOE template">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
            <a:ext cx="12192000" cy="855663"/>
          </a:xfrm>
          <a:prstGeom prst="rect">
            <a:avLst/>
          </a:prstGeom>
          <a:solidFill>
            <a:srgbClr val="1F497D"/>
          </a:solidFill>
          <a:ln>
            <a:noFill/>
          </a:ln>
          <a:effectLst>
            <a:outerShdw blurRad="50800" dist="38100" dir="5400000" algn="t" rotWithShape="0">
              <a:srgbClr val="000000">
                <a:alpha val="39999"/>
              </a:srgbClr>
            </a:outerShdw>
          </a:effectLst>
          <a:extLst>
            <a:ext uri="{91240B29-F687-4f45-9708-019B960494DF}">
              <a14:hiddenLine xmlns="" xmlns:a14="http://schemas.microsoft.com/office/drawing/2010/main" w="9525">
                <a:solidFill>
                  <a:srgbClr val="000000"/>
                </a:solidFill>
                <a:round/>
                <a:headEnd/>
                <a:tailEnd/>
              </a14:hiddenLine>
            </a:ext>
          </a:extLst>
        </p:spPr>
        <p:txBody>
          <a:bodyPr/>
          <a:lstStyle>
            <a:lvl1pPr defTabSz="912813" eaLnBrk="0" hangingPunct="0">
              <a:defRPr sz="2400">
                <a:solidFill>
                  <a:schemeClr val="tx1"/>
                </a:solidFill>
                <a:latin typeface="Arial" charset="0"/>
                <a:ea typeface="ＭＳ Ｐゴシック" charset="-128"/>
                <a:cs typeface="ＭＳ Ｐゴシック" charset="-128"/>
              </a:defRPr>
            </a:lvl1pPr>
            <a:lvl2pPr marL="742950" indent="-285750" defTabSz="912813" eaLnBrk="0" hangingPunct="0">
              <a:defRPr sz="2400">
                <a:solidFill>
                  <a:schemeClr val="tx1"/>
                </a:solidFill>
                <a:latin typeface="Arial" charset="0"/>
                <a:ea typeface="ＭＳ Ｐゴシック" charset="-128"/>
                <a:cs typeface="ＭＳ Ｐゴシック" charset="-128"/>
              </a:defRPr>
            </a:lvl2pPr>
            <a:lvl3pPr marL="1143000" indent="-228600" defTabSz="912813" eaLnBrk="0" hangingPunct="0">
              <a:defRPr sz="2400">
                <a:solidFill>
                  <a:schemeClr val="tx1"/>
                </a:solidFill>
                <a:latin typeface="Arial" charset="0"/>
                <a:ea typeface="ＭＳ Ｐゴシック" charset="-128"/>
                <a:cs typeface="ＭＳ Ｐゴシック" charset="-128"/>
              </a:defRPr>
            </a:lvl3pPr>
            <a:lvl4pPr marL="1600200" indent="-228600" defTabSz="912813" eaLnBrk="0" hangingPunct="0">
              <a:defRPr sz="2400">
                <a:solidFill>
                  <a:schemeClr val="tx1"/>
                </a:solidFill>
                <a:latin typeface="Arial" charset="0"/>
                <a:ea typeface="ＭＳ Ｐゴシック" charset="-128"/>
                <a:cs typeface="ＭＳ Ｐゴシック" charset="-128"/>
              </a:defRPr>
            </a:lvl4pPr>
            <a:lvl5pPr marL="2057400" indent="-228600" defTabSz="912813" eaLnBrk="0" hangingPunct="0">
              <a:defRPr sz="2400">
                <a:solidFill>
                  <a:schemeClr val="tx1"/>
                </a:solidFill>
                <a:latin typeface="Arial" charset="0"/>
                <a:ea typeface="ＭＳ Ｐゴシック" charset="-128"/>
                <a:cs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endParaRPr lang="x-none" altLang="x-none" sz="2400">
              <a:solidFill>
                <a:srgbClr val="000000"/>
              </a:solidFill>
            </a:endParaRPr>
          </a:p>
        </p:txBody>
      </p:sp>
      <p:sp>
        <p:nvSpPr>
          <p:cNvPr id="16" name="Title 1"/>
          <p:cNvSpPr>
            <a:spLocks noGrp="1"/>
          </p:cNvSpPr>
          <p:nvPr>
            <p:ph type="title"/>
          </p:nvPr>
        </p:nvSpPr>
        <p:spPr>
          <a:xfrm>
            <a:off x="0" y="12579"/>
            <a:ext cx="12192000" cy="843086"/>
          </a:xfrm>
          <a:prstGeom prst="rect">
            <a:avLst/>
          </a:prstGeom>
        </p:spPr>
        <p:txBody>
          <a:bodyPr anchor="ctr">
            <a:normAutofit/>
          </a:bodyPr>
          <a:lstStyle>
            <a:lvl1pPr>
              <a:defRPr sz="2800">
                <a:solidFill>
                  <a:srgbClr val="FFFFF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FD0C11F7-91F7-EF4B-BDE6-9C994AE4408B}"/>
              </a:ext>
            </a:extLst>
          </p:cNvPr>
          <p:cNvSpPr>
            <a:spLocks noGrp="1"/>
          </p:cNvSpPr>
          <p:nvPr>
            <p:ph type="sldNum" sz="quarter" idx="4"/>
          </p:nvPr>
        </p:nvSpPr>
        <p:spPr>
          <a:xfrm>
            <a:off x="10972800" y="6400800"/>
            <a:ext cx="688900" cy="347833"/>
          </a:xfrm>
          <a:prstGeom prst="rect">
            <a:avLst/>
          </a:prstGeom>
        </p:spPr>
        <p:txBody>
          <a:bodyPr vert="horz" lIns="91440" tIns="45720" rIns="91440" bIns="45720" rtlCol="0" anchor="ctr"/>
          <a:lstStyle>
            <a:lvl1pPr algn="r">
              <a:defRPr sz="1000" b="0" i="0">
                <a:solidFill>
                  <a:schemeClr val="bg1"/>
                </a:solidFill>
                <a:latin typeface="Arial" panose="020B0604020202020204" pitchFamily="34" charset="0"/>
                <a:cs typeface="Arial" panose="020B0604020202020204" pitchFamily="34" charset="0"/>
              </a:defRPr>
            </a:lvl1pPr>
          </a:lstStyle>
          <a:p>
            <a:pPr fontAlgn="auto">
              <a:spcBef>
                <a:spcPts val="0"/>
              </a:spcBef>
              <a:spcAft>
                <a:spcPts val="0"/>
              </a:spcAft>
              <a:buClrTx/>
              <a:buSzTx/>
            </a:pPr>
            <a:fld id="{D260E43B-7F43-FA45-AAB7-E054FD6CC4E3}" type="slidenum">
              <a:rPr lang="en-US" smtClean="0"/>
              <a:pPr fontAlgn="auto">
                <a:spcBef>
                  <a:spcPts val="0"/>
                </a:spcBef>
                <a:spcAft>
                  <a:spcPts val="0"/>
                </a:spcAft>
                <a:buClrTx/>
                <a:buSzTx/>
              </a:pPr>
              <a:t>‹#›</a:t>
            </a:fld>
            <a:endParaRPr lang="en-US" dirty="0"/>
          </a:p>
        </p:txBody>
      </p:sp>
    </p:spTree>
    <p:extLst>
      <p:ext uri="{BB962C8B-B14F-4D97-AF65-F5344CB8AC3E}">
        <p14:creationId xmlns:p14="http://schemas.microsoft.com/office/powerpoint/2010/main" val="748144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4400"/>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197813E7-07E4-894D-A99F-D4B7A4263894}"/>
              </a:ext>
            </a:extLst>
          </p:cNvPr>
          <p:cNvSpPr>
            <a:spLocks noGrp="1"/>
          </p:cNvSpPr>
          <p:nvPr>
            <p:ph type="sldNum" sz="quarter" idx="4"/>
          </p:nvPr>
        </p:nvSpPr>
        <p:spPr>
          <a:xfrm>
            <a:off x="10896600" y="6324600"/>
            <a:ext cx="688900" cy="365125"/>
          </a:xfrm>
          <a:prstGeom prst="rect">
            <a:avLst/>
          </a:prstGeom>
        </p:spPr>
        <p:txBody>
          <a:bodyPr vert="horz" lIns="91440" tIns="45720" rIns="91440" bIns="45720" rtlCol="0" anchor="ctr"/>
          <a:lstStyle>
            <a:lvl1pPr algn="r">
              <a:defRPr sz="1000" b="0" i="0">
                <a:solidFill>
                  <a:schemeClr val="tx1"/>
                </a:solidFill>
                <a:latin typeface="Arial" panose="020B0604020202020204" pitchFamily="34" charset="0"/>
                <a:cs typeface="Arial" panose="020B0604020202020204" pitchFamily="34" charset="0"/>
              </a:defRPr>
            </a:lvl1pPr>
          </a:lstStyle>
          <a:p>
            <a:pPr fontAlgn="auto">
              <a:spcBef>
                <a:spcPts val="0"/>
              </a:spcBef>
              <a:spcAft>
                <a:spcPts val="0"/>
              </a:spcAft>
              <a:buClrTx/>
              <a:buSzTx/>
            </a:pPr>
            <a:fld id="{D260E43B-7F43-FA45-AAB7-E054FD6CC4E3}" type="slidenum">
              <a:rPr lang="en-US" smtClean="0"/>
              <a:pPr fontAlgn="auto">
                <a:spcBef>
                  <a:spcPts val="0"/>
                </a:spcBef>
                <a:spcAft>
                  <a:spcPts val="0"/>
                </a:spcAft>
                <a:buClrTx/>
                <a:buSzTx/>
              </a:pPr>
              <a:t>‹#›</a:t>
            </a:fld>
            <a:endParaRPr lang="en-US" dirty="0"/>
          </a:p>
        </p:txBody>
      </p:sp>
    </p:spTree>
    <p:extLst>
      <p:ext uri="{BB962C8B-B14F-4D97-AF65-F5344CB8AC3E}">
        <p14:creationId xmlns:p14="http://schemas.microsoft.com/office/powerpoint/2010/main" val="13750003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914400"/>
          </a:xfrm>
          <a:prstGeom prst="rect">
            <a:avLst/>
          </a:prstGeom>
          <a:solidFill>
            <a:srgbClr val="00395A"/>
          </a:solidFill>
          <a:ln>
            <a:noFill/>
          </a:ln>
          <a:effectLst>
            <a:outerShdw blurRad="50800" dist="38100" dir="2700000" algn="tl" rotWithShape="0">
              <a:srgbClr val="000000">
                <a:alpha val="43000"/>
              </a:srgb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6556" y="1600201"/>
            <a:ext cx="10979261"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9"/>
          <p:cNvGrpSpPr/>
          <p:nvPr userDrawn="1"/>
        </p:nvGrpSpPr>
        <p:grpSpPr>
          <a:xfrm>
            <a:off x="-211627" y="-142629"/>
            <a:ext cx="12596659" cy="7137992"/>
            <a:chOff x="-158720" y="-142629"/>
            <a:chExt cx="9447494" cy="7137992"/>
          </a:xfrm>
        </p:grpSpPr>
        <p:grpSp>
          <p:nvGrpSpPr>
            <p:cNvPr id="11" name="Group 10"/>
            <p:cNvGrpSpPr/>
            <p:nvPr userDrawn="1"/>
          </p:nvGrpSpPr>
          <p:grpSpPr>
            <a:xfrm>
              <a:off x="467806" y="6873248"/>
              <a:ext cx="8217866" cy="122115"/>
              <a:chOff x="467806" y="6873248"/>
              <a:chExt cx="8217866" cy="122115"/>
            </a:xfrm>
          </p:grpSpPr>
          <p:cxnSp>
            <p:nvCxnSpPr>
              <p:cNvPr id="39" name="Straight Connector 38"/>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1" name="Group 40"/>
              <p:cNvGrpSpPr/>
              <p:nvPr userDrawn="1"/>
            </p:nvGrpSpPr>
            <p:grpSpPr>
              <a:xfrm>
                <a:off x="5715000" y="6873248"/>
                <a:ext cx="457200" cy="122115"/>
                <a:chOff x="5715000" y="6873248"/>
                <a:chExt cx="457200" cy="122115"/>
              </a:xfrm>
            </p:grpSpPr>
            <p:cxnSp>
              <p:nvCxnSpPr>
                <p:cNvPr id="45" name="Straight Connector 4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userDrawn="1"/>
            </p:nvGrpSpPr>
            <p:grpSpPr>
              <a:xfrm>
                <a:off x="2971800" y="6873248"/>
                <a:ext cx="457200" cy="122115"/>
                <a:chOff x="5715000" y="6873248"/>
                <a:chExt cx="457200" cy="122115"/>
              </a:xfrm>
            </p:grpSpPr>
            <p:cxnSp>
              <p:nvCxnSpPr>
                <p:cNvPr id="43" name="Straight Connector 42"/>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2" name="Group 11"/>
            <p:cNvGrpSpPr/>
            <p:nvPr userDrawn="1"/>
          </p:nvGrpSpPr>
          <p:grpSpPr>
            <a:xfrm>
              <a:off x="467806" y="-142629"/>
              <a:ext cx="8217866" cy="122115"/>
              <a:chOff x="467806" y="6873248"/>
              <a:chExt cx="8217866" cy="122115"/>
            </a:xfrm>
          </p:grpSpPr>
          <p:cxnSp>
            <p:nvCxnSpPr>
              <p:cNvPr id="31" name="Straight Connector 30"/>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p:cNvGrpSpPr/>
              <p:nvPr userDrawn="1"/>
            </p:nvGrpSpPr>
            <p:grpSpPr>
              <a:xfrm>
                <a:off x="5715000" y="6873248"/>
                <a:ext cx="457200" cy="122115"/>
                <a:chOff x="5715000" y="6873248"/>
                <a:chExt cx="457200" cy="122115"/>
              </a:xfrm>
            </p:grpSpPr>
            <p:cxnSp>
              <p:nvCxnSpPr>
                <p:cNvPr id="37" name="Straight Connector 36"/>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userDrawn="1"/>
            </p:nvGrpSpPr>
            <p:grpSpPr>
              <a:xfrm>
                <a:off x="2971800" y="6873248"/>
                <a:ext cx="457200" cy="122115"/>
                <a:chOff x="5715000" y="6873248"/>
                <a:chExt cx="457200" cy="122115"/>
              </a:xfrm>
            </p:grpSpPr>
            <p:cxnSp>
              <p:nvCxnSpPr>
                <p:cNvPr id="35" name="Straight Connector 3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userDrawn="1"/>
          </p:nvGrpSpPr>
          <p:grpSpPr>
            <a:xfrm>
              <a:off x="-158720" y="1143066"/>
              <a:ext cx="122115" cy="5029134"/>
              <a:chOff x="-158720" y="1143066"/>
              <a:chExt cx="122115" cy="5029134"/>
            </a:xfrm>
          </p:grpSpPr>
          <p:cxnSp>
            <p:nvCxnSpPr>
              <p:cNvPr id="25" name="Straight Connector 24"/>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userDrawn="1"/>
          </p:nvGrpSpPr>
          <p:grpSpPr>
            <a:xfrm>
              <a:off x="9166659" y="1143066"/>
              <a:ext cx="122115" cy="5029134"/>
              <a:chOff x="-158720" y="1143066"/>
              <a:chExt cx="122115" cy="5029134"/>
            </a:xfrm>
          </p:grpSpPr>
          <p:cxnSp>
            <p:nvCxnSpPr>
              <p:cNvPr id="17" name="Straight Connector 16"/>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sp>
        <p:nvSpPr>
          <p:cNvPr id="52" name="Rectangle 51"/>
          <p:cNvSpPr/>
          <p:nvPr userDrawn="1"/>
        </p:nvSpPr>
        <p:spPr>
          <a:xfrm>
            <a:off x="0" y="6239580"/>
            <a:ext cx="12192000" cy="618420"/>
          </a:xfrm>
          <a:prstGeom prst="rect">
            <a:avLst/>
          </a:prstGeom>
          <a:solidFill>
            <a:srgbClr val="00395A"/>
          </a:solidFill>
          <a:ln>
            <a:noFill/>
          </a:ln>
          <a:effectLst/>
        </p:spPr>
        <p:style>
          <a:lnRef idx="1">
            <a:schemeClr val="accent1"/>
          </a:lnRef>
          <a:fillRef idx="3">
            <a:schemeClr val="accent1"/>
          </a:fillRef>
          <a:effectRef idx="2">
            <a:schemeClr val="accent1"/>
          </a:effectRef>
          <a:fontRef idx="minor">
            <a:schemeClr val="lt1"/>
          </a:fontRef>
        </p:style>
        <p:txBody>
          <a:bodyPr lIns="91416" tIns="45709" rIns="91416" bIns="45709" anchor="ctr"/>
          <a:lstStyle/>
          <a:p>
            <a:pPr algn="ctr" defTabSz="457082" fontAlgn="auto">
              <a:spcBef>
                <a:spcPts val="0"/>
              </a:spcBef>
              <a:spcAft>
                <a:spcPts val="0"/>
              </a:spcAft>
              <a:buClrTx/>
              <a:buSzTx/>
              <a:buFontTx/>
              <a:buNone/>
              <a:defRPr/>
            </a:pPr>
            <a:endParaRPr lang="en-US" dirty="0">
              <a:solidFill>
                <a:srgbClr val="FFFFFF"/>
              </a:solidFill>
              <a:latin typeface="Arial" charset="0"/>
              <a:ea typeface="ＭＳ Ｐゴシック" charset="0"/>
              <a:cs typeface="ＭＳ Ｐゴシック" charset="0"/>
            </a:endParaRPr>
          </a:p>
          <a:p>
            <a:pPr algn="ctr" defTabSz="457082" fontAlgn="auto">
              <a:spcBef>
                <a:spcPts val="0"/>
              </a:spcBef>
              <a:spcAft>
                <a:spcPts val="0"/>
              </a:spcAft>
              <a:buClrTx/>
              <a:buSzTx/>
              <a:buFontTx/>
              <a:buNone/>
              <a:defRPr/>
            </a:pPr>
            <a:endParaRPr lang="en-US" dirty="0">
              <a:solidFill>
                <a:srgbClr val="FFFFFF"/>
              </a:solidFill>
              <a:latin typeface="Arial" charset="0"/>
              <a:ea typeface="ＭＳ Ｐゴシック" charset="0"/>
              <a:cs typeface="ＭＳ Ｐゴシック" charset="0"/>
            </a:endParaRPr>
          </a:p>
        </p:txBody>
      </p:sp>
      <p:pic>
        <p:nvPicPr>
          <p:cNvPr id="48" name="Picture 1" descr="ATAP_footer_orange_reversed_.png">
            <a:extLst>
              <a:ext uri="{FF2B5EF4-FFF2-40B4-BE49-F238E27FC236}">
                <a16:creationId xmlns:a16="http://schemas.microsoft.com/office/drawing/2014/main" id="{B25632D3-80F0-F14A-A261-FE9A67B8350E}"/>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905308" y="6388807"/>
            <a:ext cx="2628592" cy="3929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0" name="Picture 49" descr="RGB_White-Seal_White-Mark_SC_Horizontal.png">
            <a:extLst>
              <a:ext uri="{FF2B5EF4-FFF2-40B4-BE49-F238E27FC236}">
                <a16:creationId xmlns:a16="http://schemas.microsoft.com/office/drawing/2014/main" id="{D0FC1251-9BFE-214D-9A96-658D94CF131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229600" y="6356929"/>
            <a:ext cx="2286000" cy="383721"/>
          </a:xfrm>
          <a:prstGeom prst="rect">
            <a:avLst/>
          </a:prstGeom>
        </p:spPr>
      </p:pic>
      <p:sp>
        <p:nvSpPr>
          <p:cNvPr id="51" name="Slide Number Placeholder 5">
            <a:extLst>
              <a:ext uri="{FF2B5EF4-FFF2-40B4-BE49-F238E27FC236}">
                <a16:creationId xmlns:a16="http://schemas.microsoft.com/office/drawing/2014/main" id="{DB98448C-F9A5-154C-B2C0-08CFA44F2FC5}"/>
              </a:ext>
            </a:extLst>
          </p:cNvPr>
          <p:cNvSpPr>
            <a:spLocks noGrp="1"/>
          </p:cNvSpPr>
          <p:nvPr>
            <p:ph type="sldNum" sz="quarter" idx="4"/>
          </p:nvPr>
        </p:nvSpPr>
        <p:spPr>
          <a:xfrm>
            <a:off x="10902210" y="6360285"/>
            <a:ext cx="679216" cy="365125"/>
          </a:xfrm>
          <a:prstGeom prst="rect">
            <a:avLst/>
          </a:prstGeom>
        </p:spPr>
        <p:txBody>
          <a:bodyPr vert="horz" lIns="91440" tIns="45720" rIns="91440" bIns="45720" rtlCol="0" anchor="ctr"/>
          <a:lstStyle>
            <a:lvl1pPr algn="r">
              <a:defRPr sz="1000" b="0" i="0">
                <a:solidFill>
                  <a:schemeClr val="bg1"/>
                </a:solidFill>
                <a:latin typeface="Arial" panose="020B0604020202020204" pitchFamily="34" charset="0"/>
                <a:cs typeface="Arial" panose="020B0604020202020204" pitchFamily="34" charset="0"/>
              </a:defRPr>
            </a:lvl1pPr>
          </a:lstStyle>
          <a:p>
            <a:pPr fontAlgn="auto">
              <a:spcBef>
                <a:spcPts val="0"/>
              </a:spcBef>
              <a:spcAft>
                <a:spcPts val="0"/>
              </a:spcAft>
              <a:buClrTx/>
              <a:buSzTx/>
              <a:buFontTx/>
              <a:buNone/>
            </a:pPr>
            <a:fld id="{D260E43B-7F43-FA45-AAB7-E054FD6CC4E3}" type="slidenum">
              <a:rPr lang="en-US" smtClean="0">
                <a:solidFill>
                  <a:prstClr val="white"/>
                </a:solidFill>
              </a:rPr>
              <a:pPr fontAlgn="auto">
                <a:spcBef>
                  <a:spcPts val="0"/>
                </a:spcBef>
                <a:spcAft>
                  <a:spcPts val="0"/>
                </a:spcAft>
                <a:buClrTx/>
                <a:buSzTx/>
                <a:buFontTx/>
                <a:buNone/>
              </a:pPr>
              <a:t>‹#›</a:t>
            </a:fld>
            <a:endParaRPr lang="en-US" dirty="0">
              <a:solidFill>
                <a:prstClr val="white"/>
              </a:solidFill>
            </a:endParaRPr>
          </a:p>
        </p:txBody>
      </p:sp>
      <p:pic>
        <p:nvPicPr>
          <p:cNvPr id="6" name="Picture 5">
            <a:extLst>
              <a:ext uri="{FF2B5EF4-FFF2-40B4-BE49-F238E27FC236}">
                <a16:creationId xmlns:a16="http://schemas.microsoft.com/office/drawing/2014/main" id="{1A240704-CB09-4C45-B842-505336A7681B}"/>
              </a:ext>
            </a:extLst>
          </p:cNvPr>
          <p:cNvPicPr>
            <a:picLocks noChangeAspect="1"/>
          </p:cNvPicPr>
          <p:nvPr userDrawn="1"/>
        </p:nvPicPr>
        <p:blipFill>
          <a:blip r:embed="rId7"/>
          <a:stretch>
            <a:fillRect/>
          </a:stretch>
        </p:blipFill>
        <p:spPr>
          <a:xfrm>
            <a:off x="596557" y="6248400"/>
            <a:ext cx="775043" cy="584682"/>
          </a:xfrm>
          <a:prstGeom prst="rect">
            <a:avLst/>
          </a:prstGeom>
        </p:spPr>
      </p:pic>
    </p:spTree>
    <p:extLst>
      <p:ext uri="{BB962C8B-B14F-4D97-AF65-F5344CB8AC3E}">
        <p14:creationId xmlns:p14="http://schemas.microsoft.com/office/powerpoint/2010/main" val="448979167"/>
      </p:ext>
    </p:extLst>
  </p:cSld>
  <p:clrMap bg1="lt1" tx1="dk1" bg2="lt2" tx2="dk2" accent1="accent1" accent2="accent2" accent3="accent3" accent4="accent4" accent5="accent5" accent6="accent6" hlink="hlink" folHlink="folHlink"/>
  <p:sldLayoutIdLst>
    <p:sldLayoutId id="2147483822" r:id="rId1"/>
    <p:sldLayoutId id="2147483824" r:id="rId2"/>
    <p:sldLayoutId id="2147484154" r:id="rId3"/>
  </p:sldLayoutIdLst>
  <p:hf hdr="0" ftr="0" dt="0"/>
  <p:txStyles>
    <p:titleStyle>
      <a:lvl1pPr algn="ctr" defTabSz="457200" rtl="0" eaLnBrk="1" latinLnBrk="0" hangingPunct="1">
        <a:spcBef>
          <a:spcPct val="0"/>
        </a:spcBef>
        <a:buNone/>
        <a:defRPr sz="28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400" kern="1200">
          <a:solidFill>
            <a:schemeClr val="tx2"/>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Courier New"/>
        <a:buChar char="o"/>
        <a:defRPr sz="2000" kern="1200">
          <a:solidFill>
            <a:srgbClr val="1F497D"/>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000" kern="1200">
          <a:solidFill>
            <a:srgbClr val="1F497D"/>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rgbClr val="1F497D"/>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rgbClr val="1F497D"/>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853117"/>
          </a:xfrm>
          <a:prstGeom prst="rect">
            <a:avLst/>
          </a:prstGeom>
          <a:solidFill>
            <a:srgbClr val="00395A"/>
          </a:solidFill>
          <a:ln>
            <a:noFill/>
          </a:ln>
          <a:effectLst>
            <a:outerShdw blurRad="50800" dist="38100" dir="2700000" algn="tl" rotWithShape="0">
              <a:srgbClr val="000000">
                <a:alpha val="43000"/>
              </a:srgb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129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9"/>
          <p:cNvGrpSpPr/>
          <p:nvPr userDrawn="1"/>
        </p:nvGrpSpPr>
        <p:grpSpPr>
          <a:xfrm>
            <a:off x="-211627" y="-142629"/>
            <a:ext cx="12596659" cy="7137992"/>
            <a:chOff x="-158720" y="-142629"/>
            <a:chExt cx="9447494" cy="7137992"/>
          </a:xfrm>
        </p:grpSpPr>
        <p:grpSp>
          <p:nvGrpSpPr>
            <p:cNvPr id="11" name="Group 10"/>
            <p:cNvGrpSpPr/>
            <p:nvPr userDrawn="1"/>
          </p:nvGrpSpPr>
          <p:grpSpPr>
            <a:xfrm>
              <a:off x="467806" y="6873248"/>
              <a:ext cx="8217866" cy="122115"/>
              <a:chOff x="467806" y="6873248"/>
              <a:chExt cx="8217866" cy="122115"/>
            </a:xfrm>
          </p:grpSpPr>
          <p:cxnSp>
            <p:nvCxnSpPr>
              <p:cNvPr id="39" name="Straight Connector 38"/>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1" name="Group 40"/>
              <p:cNvGrpSpPr/>
              <p:nvPr userDrawn="1"/>
            </p:nvGrpSpPr>
            <p:grpSpPr>
              <a:xfrm>
                <a:off x="5715000" y="6873248"/>
                <a:ext cx="457200" cy="122115"/>
                <a:chOff x="5715000" y="6873248"/>
                <a:chExt cx="457200" cy="122115"/>
              </a:xfrm>
            </p:grpSpPr>
            <p:cxnSp>
              <p:nvCxnSpPr>
                <p:cNvPr id="45" name="Straight Connector 4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userDrawn="1"/>
            </p:nvGrpSpPr>
            <p:grpSpPr>
              <a:xfrm>
                <a:off x="2971800" y="6873248"/>
                <a:ext cx="457200" cy="122115"/>
                <a:chOff x="5715000" y="6873248"/>
                <a:chExt cx="457200" cy="122115"/>
              </a:xfrm>
            </p:grpSpPr>
            <p:cxnSp>
              <p:nvCxnSpPr>
                <p:cNvPr id="43" name="Straight Connector 42"/>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2" name="Group 11"/>
            <p:cNvGrpSpPr/>
            <p:nvPr userDrawn="1"/>
          </p:nvGrpSpPr>
          <p:grpSpPr>
            <a:xfrm>
              <a:off x="467806" y="-142629"/>
              <a:ext cx="8217866" cy="122115"/>
              <a:chOff x="467806" y="6873248"/>
              <a:chExt cx="8217866" cy="122115"/>
            </a:xfrm>
          </p:grpSpPr>
          <p:cxnSp>
            <p:nvCxnSpPr>
              <p:cNvPr id="31" name="Straight Connector 30"/>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p:cNvGrpSpPr/>
              <p:nvPr userDrawn="1"/>
            </p:nvGrpSpPr>
            <p:grpSpPr>
              <a:xfrm>
                <a:off x="5715000" y="6873248"/>
                <a:ext cx="457200" cy="122115"/>
                <a:chOff x="5715000" y="6873248"/>
                <a:chExt cx="457200" cy="122115"/>
              </a:xfrm>
            </p:grpSpPr>
            <p:cxnSp>
              <p:nvCxnSpPr>
                <p:cNvPr id="37" name="Straight Connector 36"/>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userDrawn="1"/>
            </p:nvGrpSpPr>
            <p:grpSpPr>
              <a:xfrm>
                <a:off x="2971800" y="6873248"/>
                <a:ext cx="457200" cy="122115"/>
                <a:chOff x="5715000" y="6873248"/>
                <a:chExt cx="457200" cy="122115"/>
              </a:xfrm>
            </p:grpSpPr>
            <p:cxnSp>
              <p:nvCxnSpPr>
                <p:cNvPr id="35" name="Straight Connector 3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userDrawn="1"/>
          </p:nvGrpSpPr>
          <p:grpSpPr>
            <a:xfrm>
              <a:off x="-158720" y="1143066"/>
              <a:ext cx="122115" cy="5029134"/>
              <a:chOff x="-158720" y="1143066"/>
              <a:chExt cx="122115" cy="5029134"/>
            </a:xfrm>
          </p:grpSpPr>
          <p:cxnSp>
            <p:nvCxnSpPr>
              <p:cNvPr id="25" name="Straight Connector 24"/>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userDrawn="1"/>
          </p:nvGrpSpPr>
          <p:grpSpPr>
            <a:xfrm>
              <a:off x="9166659" y="1143066"/>
              <a:ext cx="122115" cy="5029134"/>
              <a:chOff x="-158720" y="1143066"/>
              <a:chExt cx="122115" cy="5029134"/>
            </a:xfrm>
          </p:grpSpPr>
          <p:cxnSp>
            <p:nvCxnSpPr>
              <p:cNvPr id="17" name="Straight Connector 16"/>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sp>
        <p:nvSpPr>
          <p:cNvPr id="53" name="Slide Number Placeholder 5"/>
          <p:cNvSpPr>
            <a:spLocks noGrp="1"/>
          </p:cNvSpPr>
          <p:nvPr>
            <p:ph type="sldNum" sz="quarter" idx="4"/>
          </p:nvPr>
        </p:nvSpPr>
        <p:spPr>
          <a:xfrm>
            <a:off x="10896600" y="6350154"/>
            <a:ext cx="684296" cy="365125"/>
          </a:xfrm>
          <a:prstGeom prst="rect">
            <a:avLst/>
          </a:prstGeom>
        </p:spPr>
        <p:txBody>
          <a:bodyPr vert="horz" lIns="91440" tIns="45720" rIns="91440" bIns="45720" rtlCol="0" anchor="ctr"/>
          <a:lstStyle>
            <a:lvl1pPr algn="r">
              <a:defRPr sz="1000" b="0" i="0">
                <a:solidFill>
                  <a:schemeClr val="tx1"/>
                </a:solidFill>
                <a:latin typeface="Arial" panose="020B0604020202020204" pitchFamily="34" charset="0"/>
                <a:cs typeface="Arial" panose="020B0604020202020204" pitchFamily="34" charset="0"/>
              </a:defRPr>
            </a:lvl1pPr>
          </a:lstStyle>
          <a:p>
            <a:pPr fontAlgn="auto">
              <a:spcBef>
                <a:spcPts val="0"/>
              </a:spcBef>
              <a:spcAft>
                <a:spcPts val="0"/>
              </a:spcAft>
              <a:buClrTx/>
              <a:buSzTx/>
            </a:pPr>
            <a:fld id="{D260E43B-7F43-FA45-AAB7-E054FD6CC4E3}" type="slidenum">
              <a:rPr lang="en-US" smtClean="0"/>
              <a:pPr fontAlgn="auto">
                <a:spcBef>
                  <a:spcPts val="0"/>
                </a:spcBef>
                <a:spcAft>
                  <a:spcPts val="0"/>
                </a:spcAft>
                <a:buClrTx/>
                <a:buSzTx/>
              </a:pPr>
              <a:t>‹#›</a:t>
            </a:fld>
            <a:endParaRPr lang="en-US" dirty="0"/>
          </a:p>
        </p:txBody>
      </p:sp>
      <p:pic>
        <p:nvPicPr>
          <p:cNvPr id="56" name="Picture 55" descr="LBL_logo_notext_rev_transparen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39305" y="6357358"/>
            <a:ext cx="690880" cy="365760"/>
          </a:xfrm>
          <a:prstGeom prst="rect">
            <a:avLst/>
          </a:prstGeom>
        </p:spPr>
      </p:pic>
    </p:spTree>
    <p:extLst>
      <p:ext uri="{BB962C8B-B14F-4D97-AF65-F5344CB8AC3E}">
        <p14:creationId xmlns:p14="http://schemas.microsoft.com/office/powerpoint/2010/main" val="3519011808"/>
      </p:ext>
    </p:extLst>
  </p:cSld>
  <p:clrMap bg1="lt1" tx1="dk1" bg2="lt2" tx2="dk2" accent1="accent1" accent2="accent2" accent3="accent3" accent4="accent4" accent5="accent5" accent6="accent6" hlink="hlink" folHlink="folHlink"/>
  <p:sldLayoutIdLst>
    <p:sldLayoutId id="2147484158" r:id="rId1"/>
  </p:sldLayoutIdLst>
  <p:hf hdr="0" ftr="0" dt="0"/>
  <p:txStyles>
    <p:titleStyle>
      <a:lvl1pPr algn="ctr" defTabSz="457200" rtl="0" eaLnBrk="1" latinLnBrk="0" hangingPunct="1">
        <a:spcBef>
          <a:spcPct val="0"/>
        </a:spcBef>
        <a:buNone/>
        <a:defRPr sz="28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400" kern="1200">
          <a:solidFill>
            <a:schemeClr val="tx2"/>
          </a:solidFill>
          <a:latin typeface="+mj-lt"/>
          <a:ea typeface="+mn-ea"/>
          <a:cs typeface="+mn-cs"/>
        </a:defRPr>
      </a:lvl1pPr>
      <a:lvl2pPr marL="742950" indent="-285750" algn="l" defTabSz="457200" rtl="0" eaLnBrk="1" latinLnBrk="0" hangingPunct="1">
        <a:spcBef>
          <a:spcPct val="20000"/>
        </a:spcBef>
        <a:buFont typeface="Courier New"/>
        <a:buChar char="o"/>
        <a:defRPr sz="2000" kern="1200">
          <a:solidFill>
            <a:srgbClr val="1F497D"/>
          </a:solidFill>
          <a:latin typeface="+mj-lt"/>
          <a:ea typeface="+mn-ea"/>
          <a:cs typeface="+mn-cs"/>
        </a:defRPr>
      </a:lvl2pPr>
      <a:lvl3pPr marL="1143000" indent="-228600" algn="l" defTabSz="457200" rtl="0" eaLnBrk="1" latinLnBrk="0" hangingPunct="1">
        <a:spcBef>
          <a:spcPct val="20000"/>
        </a:spcBef>
        <a:buFont typeface="Arial"/>
        <a:buChar char="•"/>
        <a:defRPr sz="2000" kern="1200">
          <a:solidFill>
            <a:srgbClr val="1F497D"/>
          </a:solidFill>
          <a:latin typeface="+mj-lt"/>
          <a:ea typeface="+mn-ea"/>
          <a:cs typeface="+mn-cs"/>
        </a:defRPr>
      </a:lvl3pPr>
      <a:lvl4pPr marL="1600200" indent="-228600" algn="l" defTabSz="457200" rtl="0" eaLnBrk="1" latinLnBrk="0" hangingPunct="1">
        <a:spcBef>
          <a:spcPct val="20000"/>
        </a:spcBef>
        <a:buFont typeface="Arial"/>
        <a:buChar char="–"/>
        <a:defRPr sz="2000" kern="1200">
          <a:solidFill>
            <a:srgbClr val="1F497D"/>
          </a:solidFill>
          <a:latin typeface="+mj-lt"/>
          <a:ea typeface="+mn-ea"/>
          <a:cs typeface="+mn-cs"/>
        </a:defRPr>
      </a:lvl4pPr>
      <a:lvl5pPr marL="2057400" indent="-228600" algn="l" defTabSz="457200" rtl="0" eaLnBrk="1" latinLnBrk="0" hangingPunct="1">
        <a:spcBef>
          <a:spcPct val="20000"/>
        </a:spcBef>
        <a:buFont typeface="Arial"/>
        <a:buChar char="»"/>
        <a:defRPr sz="2000" kern="1200">
          <a:solidFill>
            <a:srgbClr val="1F497D"/>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8705D1-8D86-6E42-901A-14E3F9642D25}"/>
              </a:ext>
            </a:extLst>
          </p:cNvPr>
          <p:cNvSpPr>
            <a:spLocks noGrp="1"/>
          </p:cNvSpPr>
          <p:nvPr>
            <p:ph type="sldNum" sz="quarter" idx="4"/>
          </p:nvPr>
        </p:nvSpPr>
        <p:spPr/>
        <p:txBody>
          <a:bodyPr/>
          <a:lstStyle/>
          <a:p>
            <a:pPr fontAlgn="auto">
              <a:spcBef>
                <a:spcPts val="0"/>
              </a:spcBef>
              <a:spcAft>
                <a:spcPts val="0"/>
              </a:spcAft>
              <a:buClrTx/>
              <a:buSzTx/>
            </a:pPr>
            <a:fld id="{D260E43B-7F43-FA45-AAB7-E054FD6CC4E3}" type="slidenum">
              <a:rPr lang="en-US" smtClean="0">
                <a:solidFill>
                  <a:prstClr val="white"/>
                </a:solidFill>
              </a:rPr>
              <a:pPr fontAlgn="auto">
                <a:spcBef>
                  <a:spcPts val="0"/>
                </a:spcBef>
                <a:spcAft>
                  <a:spcPts val="0"/>
                </a:spcAft>
                <a:buClrTx/>
                <a:buSzTx/>
              </a:pPr>
              <a:t>1</a:t>
            </a:fld>
            <a:endParaRPr lang="en-US" dirty="0">
              <a:solidFill>
                <a:prstClr val="white"/>
              </a:solidFill>
            </a:endParaRPr>
          </a:p>
        </p:txBody>
      </p:sp>
      <p:pic>
        <p:nvPicPr>
          <p:cNvPr id="4" name="Picture 3">
            <a:extLst>
              <a:ext uri="{FF2B5EF4-FFF2-40B4-BE49-F238E27FC236}">
                <a16:creationId xmlns:a16="http://schemas.microsoft.com/office/drawing/2014/main" id="{8DDAD071-4F95-034D-AD59-02DBB994DD9B}"/>
              </a:ext>
            </a:extLst>
          </p:cNvPr>
          <p:cNvPicPr>
            <a:picLocks noChangeAspect="1"/>
          </p:cNvPicPr>
          <p:nvPr/>
        </p:nvPicPr>
        <p:blipFill>
          <a:blip r:embed="rId2"/>
          <a:stretch>
            <a:fillRect/>
          </a:stretch>
        </p:blipFill>
        <p:spPr>
          <a:xfrm>
            <a:off x="171777" y="184666"/>
            <a:ext cx="10236200" cy="2895600"/>
          </a:xfrm>
          <a:prstGeom prst="rect">
            <a:avLst/>
          </a:prstGeom>
        </p:spPr>
      </p:pic>
      <p:pic>
        <p:nvPicPr>
          <p:cNvPr id="10" name="Picture 9" descr="A picture containing white, snow, plate&#10;&#10;Description automatically generated">
            <a:extLst>
              <a:ext uri="{FF2B5EF4-FFF2-40B4-BE49-F238E27FC236}">
                <a16:creationId xmlns:a16="http://schemas.microsoft.com/office/drawing/2014/main" id="{12E4594D-66A5-0543-9B79-B08C3598F516}"/>
              </a:ext>
            </a:extLst>
          </p:cNvPr>
          <p:cNvPicPr>
            <a:picLocks noChangeAspect="1"/>
          </p:cNvPicPr>
          <p:nvPr/>
        </p:nvPicPr>
        <p:blipFill>
          <a:blip r:embed="rId3">
            <a:extLst>
              <a:ext uri="{28A0092B-C50C-407E-A947-70E740481C1C}">
                <a14:useLocalDpi xmlns:a14="http://schemas.microsoft.com/office/drawing/2010/main" val="0"/>
              </a:ext>
            </a:extLst>
          </a:blip>
          <a:srcRect l="3704" t="17407" r="4291" b="16379"/>
          <a:stretch>
            <a:fillRect/>
          </a:stretch>
        </p:blipFill>
        <p:spPr>
          <a:xfrm>
            <a:off x="5289877" y="3080266"/>
            <a:ext cx="6193298" cy="2631600"/>
          </a:xfrm>
          <a:custGeom>
            <a:avLst/>
            <a:gdLst>
              <a:gd name="connsiteX0" fmla="*/ 1657350 w 3314700"/>
              <a:gd name="connsiteY0" fmla="*/ 0 h 1909232"/>
              <a:gd name="connsiteX1" fmla="*/ 3314700 w 3314700"/>
              <a:gd name="connsiteY1" fmla="*/ 954616 h 1909232"/>
              <a:gd name="connsiteX2" fmla="*/ 1657350 w 3314700"/>
              <a:gd name="connsiteY2" fmla="*/ 1909232 h 1909232"/>
              <a:gd name="connsiteX3" fmla="*/ 0 w 3314700"/>
              <a:gd name="connsiteY3" fmla="*/ 954616 h 1909232"/>
              <a:gd name="connsiteX4" fmla="*/ 1657350 w 3314700"/>
              <a:gd name="connsiteY4" fmla="*/ 0 h 1909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700" h="1909232">
                <a:moveTo>
                  <a:pt x="1657350" y="0"/>
                </a:moveTo>
                <a:cubicBezTo>
                  <a:pt x="2572679" y="0"/>
                  <a:pt x="3314700" y="427396"/>
                  <a:pt x="3314700" y="954616"/>
                </a:cubicBezTo>
                <a:cubicBezTo>
                  <a:pt x="3314700" y="1481836"/>
                  <a:pt x="2572679" y="1909232"/>
                  <a:pt x="1657350" y="1909232"/>
                </a:cubicBezTo>
                <a:cubicBezTo>
                  <a:pt x="742021" y="1909232"/>
                  <a:pt x="0" y="1481836"/>
                  <a:pt x="0" y="954616"/>
                </a:cubicBezTo>
                <a:cubicBezTo>
                  <a:pt x="0" y="427396"/>
                  <a:pt x="742021" y="0"/>
                  <a:pt x="1657350" y="0"/>
                </a:cubicBezTo>
                <a:close/>
              </a:path>
            </a:pathLst>
          </a:custGeom>
          <a:effectLst>
            <a:softEdge rad="63500"/>
          </a:effectLst>
        </p:spPr>
      </p:pic>
    </p:spTree>
    <p:extLst>
      <p:ext uri="{BB962C8B-B14F-4D97-AF65-F5344CB8AC3E}">
        <p14:creationId xmlns:p14="http://schemas.microsoft.com/office/powerpoint/2010/main" val="2372427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71C60-D1E3-4941-BFF3-B4B16ABE2FDE}"/>
              </a:ext>
            </a:extLst>
          </p:cNvPr>
          <p:cNvSpPr>
            <a:spLocks noGrp="1"/>
          </p:cNvSpPr>
          <p:nvPr>
            <p:ph type="title"/>
          </p:nvPr>
        </p:nvSpPr>
        <p:spPr/>
        <p:txBody>
          <a:bodyPr>
            <a:normAutofit fontScale="90000"/>
          </a:bodyPr>
          <a:lstStyle/>
          <a:p>
            <a:r>
              <a:rPr lang="en-US" dirty="0"/>
              <a:t>SPP-enhanced MLA : An emerging beam acceleration and manipulation technology for high energy accelerators</a:t>
            </a:r>
          </a:p>
        </p:txBody>
      </p:sp>
      <p:sp>
        <p:nvSpPr>
          <p:cNvPr id="3" name="Slide Number Placeholder 2">
            <a:extLst>
              <a:ext uri="{FF2B5EF4-FFF2-40B4-BE49-F238E27FC236}">
                <a16:creationId xmlns:a16="http://schemas.microsoft.com/office/drawing/2014/main" id="{25B3869E-3264-864E-9487-8964782D1D3C}"/>
              </a:ext>
            </a:extLst>
          </p:cNvPr>
          <p:cNvSpPr>
            <a:spLocks noGrp="1"/>
          </p:cNvSpPr>
          <p:nvPr>
            <p:ph type="sldNum" sz="quarter" idx="4"/>
          </p:nvPr>
        </p:nvSpPr>
        <p:spPr/>
        <p:txBody>
          <a:bodyPr/>
          <a:lstStyle/>
          <a:p>
            <a:pPr fontAlgn="auto">
              <a:spcBef>
                <a:spcPts val="0"/>
              </a:spcBef>
              <a:spcAft>
                <a:spcPts val="0"/>
              </a:spcAft>
              <a:buClrTx/>
              <a:buSzTx/>
            </a:pPr>
            <a:fld id="{D260E43B-7F43-FA45-AAB7-E054FD6CC4E3}" type="slidenum">
              <a:rPr lang="en-US" smtClean="0">
                <a:solidFill>
                  <a:prstClr val="white"/>
                </a:solidFill>
              </a:rPr>
              <a:pPr fontAlgn="auto">
                <a:spcBef>
                  <a:spcPts val="0"/>
                </a:spcBef>
                <a:spcAft>
                  <a:spcPts val="0"/>
                </a:spcAft>
                <a:buClrTx/>
                <a:buSzTx/>
              </a:pPr>
              <a:t>2</a:t>
            </a:fld>
            <a:endParaRPr lang="en-US" dirty="0">
              <a:solidFill>
                <a:prstClr val="white"/>
              </a:solidFill>
            </a:endParaRPr>
          </a:p>
        </p:txBody>
      </p:sp>
      <p:sp>
        <p:nvSpPr>
          <p:cNvPr id="14" name="Rectangle 13">
            <a:extLst>
              <a:ext uri="{FF2B5EF4-FFF2-40B4-BE49-F238E27FC236}">
                <a16:creationId xmlns:a16="http://schemas.microsoft.com/office/drawing/2014/main" id="{559E5DB5-0D3F-7A48-B2A6-1311A366B634}"/>
              </a:ext>
            </a:extLst>
          </p:cNvPr>
          <p:cNvSpPr/>
          <p:nvPr/>
        </p:nvSpPr>
        <p:spPr>
          <a:xfrm>
            <a:off x="36967" y="891589"/>
            <a:ext cx="7566660" cy="5139869"/>
          </a:xfrm>
          <a:prstGeom prst="rect">
            <a:avLst/>
          </a:prstGeom>
        </p:spPr>
        <p:txBody>
          <a:bodyPr wrap="square">
            <a:spAutoFit/>
          </a:bodyPr>
          <a:lstStyle/>
          <a:p>
            <a:endParaRPr lang="en-US" sz="2000" b="1" dirty="0">
              <a:solidFill>
                <a:schemeClr val="tx1"/>
              </a:solidFill>
            </a:endParaRPr>
          </a:p>
          <a:p>
            <a:pPr marL="285750" indent="-285750">
              <a:spcAft>
                <a:spcPts val="600"/>
              </a:spcAft>
              <a:buFont typeface="Arial" panose="020B0604020202020204" pitchFamily="34" charset="0"/>
              <a:buChar char="•"/>
            </a:pPr>
            <a:r>
              <a:rPr lang="en-US" b="1" dirty="0">
                <a:solidFill>
                  <a:schemeClr val="tx1"/>
                </a:solidFill>
              </a:rPr>
              <a:t>SPP enhancement in metallic nanopatterned structures provides access to GV/m accelerating gradients from </a:t>
            </a:r>
            <a:r>
              <a:rPr lang="en-US" b="1" dirty="0" err="1">
                <a:solidFill>
                  <a:schemeClr val="tx1"/>
                </a:solidFill>
              </a:rPr>
              <a:t>nJ</a:t>
            </a:r>
            <a:r>
              <a:rPr lang="en-US" b="1" dirty="0">
                <a:solidFill>
                  <a:schemeClr val="tx1"/>
                </a:solidFill>
              </a:rPr>
              <a:t>-class laser pulses</a:t>
            </a:r>
          </a:p>
          <a:p>
            <a:pPr marL="1028700" lvl="1">
              <a:spcAft>
                <a:spcPts val="600"/>
              </a:spcAft>
              <a:buFont typeface="Arial" panose="020B0604020202020204" pitchFamily="34" charset="0"/>
              <a:buChar char="•"/>
            </a:pPr>
            <a:r>
              <a:rPr lang="en-US" sz="1600" b="1" dirty="0">
                <a:solidFill>
                  <a:schemeClr val="tx1"/>
                </a:solidFill>
              </a:rPr>
              <a:t>Early experiments demonstrate field and e- acceleration</a:t>
            </a:r>
          </a:p>
          <a:p>
            <a:pPr marL="1028700" lvl="1">
              <a:spcAft>
                <a:spcPts val="600"/>
              </a:spcAft>
              <a:buFont typeface="Arial" panose="020B0604020202020204" pitchFamily="34" charset="0"/>
              <a:buChar char="•"/>
            </a:pPr>
            <a:r>
              <a:rPr lang="en-US" sz="1600" b="1" dirty="0">
                <a:solidFill>
                  <a:schemeClr val="tx1"/>
                </a:solidFill>
              </a:rPr>
              <a:t>Initial tests on damage threshold confirm ability of GV/m fields</a:t>
            </a:r>
            <a:r>
              <a:rPr lang="en-US" b="1" dirty="0">
                <a:solidFill>
                  <a:schemeClr val="tx1"/>
                </a:solidFill>
              </a:rPr>
              <a:t> </a:t>
            </a:r>
          </a:p>
          <a:p>
            <a:pPr marL="285750" indent="-285750">
              <a:spcAft>
                <a:spcPts val="600"/>
              </a:spcAft>
              <a:buFont typeface="Arial" panose="020B0604020202020204" pitchFamily="34" charset="0"/>
              <a:buChar char="•"/>
            </a:pPr>
            <a:r>
              <a:rPr lang="en-US" b="1" dirty="0">
                <a:solidFill>
                  <a:schemeClr val="tx1"/>
                </a:solidFill>
              </a:rPr>
              <a:t>All the key parts of an MLA accelerator have been studied and/or characterized, and practical solutions are available (cathode, injector, accelerator)</a:t>
            </a:r>
          </a:p>
          <a:p>
            <a:pPr marL="285750" indent="-285750">
              <a:spcAft>
                <a:spcPts val="600"/>
              </a:spcAft>
              <a:buFont typeface="Arial" panose="020B0604020202020204" pitchFamily="34" charset="0"/>
              <a:buChar char="•"/>
            </a:pPr>
            <a:r>
              <a:rPr lang="en-US" b="1" dirty="0">
                <a:solidFill>
                  <a:schemeClr val="tx1"/>
                </a:solidFill>
              </a:rPr>
              <a:t>The design of low-Q structures enables use of ultrashort pulses and minimization of local heating due to SPP trapping</a:t>
            </a:r>
          </a:p>
          <a:p>
            <a:pPr marL="285750" indent="-285750">
              <a:spcAft>
                <a:spcPts val="600"/>
              </a:spcAft>
              <a:buFont typeface="Arial" panose="020B0604020202020204" pitchFamily="34" charset="0"/>
              <a:buChar char="•"/>
            </a:pPr>
            <a:r>
              <a:rPr lang="en-US" b="1" dirty="0">
                <a:solidFill>
                  <a:schemeClr val="tx1"/>
                </a:solidFill>
              </a:rPr>
              <a:t>Lasers and nanofabrication technologies ready.  </a:t>
            </a:r>
          </a:p>
          <a:p>
            <a:pPr marL="285750" indent="-285750">
              <a:spcAft>
                <a:spcPts val="600"/>
              </a:spcAft>
              <a:buFont typeface="Arial" panose="020B0604020202020204" pitchFamily="34" charset="0"/>
              <a:buChar char="•"/>
            </a:pPr>
            <a:r>
              <a:rPr lang="en-US" b="1" dirty="0">
                <a:solidFill>
                  <a:schemeClr val="tx1"/>
                </a:solidFill>
              </a:rPr>
              <a:t>System efficiency can be high, Use fiber lasers. SPP enhancement concentrates the field in the acceleration region.</a:t>
            </a:r>
          </a:p>
          <a:p>
            <a:pPr marL="285750" indent="-285750">
              <a:spcAft>
                <a:spcPts val="600"/>
              </a:spcAft>
              <a:buFont typeface="Arial" panose="020B0604020202020204" pitchFamily="34" charset="0"/>
              <a:buChar char="•"/>
            </a:pPr>
            <a:r>
              <a:rPr lang="en-US" b="1" dirty="0">
                <a:solidFill>
                  <a:schemeClr val="tx1"/>
                </a:solidFill>
              </a:rPr>
              <a:t>Bunch format similar to DLA. Low charge/high repetition rate.</a:t>
            </a:r>
          </a:p>
          <a:p>
            <a:pPr marL="285750" indent="-285750">
              <a:spcAft>
                <a:spcPts val="600"/>
              </a:spcAft>
              <a:buFont typeface="Arial" panose="020B0604020202020204" pitchFamily="34" charset="0"/>
              <a:buChar char="•"/>
            </a:pPr>
            <a:r>
              <a:rPr lang="en-US" b="1" dirty="0">
                <a:solidFill>
                  <a:schemeClr val="tx1"/>
                </a:solidFill>
              </a:rPr>
              <a:t>Plasmonic-based sensors for beam diagnostic can be included in the design</a:t>
            </a:r>
          </a:p>
        </p:txBody>
      </p:sp>
      <p:grpSp>
        <p:nvGrpSpPr>
          <p:cNvPr id="40" name="Group 39">
            <a:extLst>
              <a:ext uri="{FF2B5EF4-FFF2-40B4-BE49-F238E27FC236}">
                <a16:creationId xmlns:a16="http://schemas.microsoft.com/office/drawing/2014/main" id="{97F4D6D7-0570-F248-B184-CFE061E4CD1A}"/>
              </a:ext>
            </a:extLst>
          </p:cNvPr>
          <p:cNvGrpSpPr/>
          <p:nvPr/>
        </p:nvGrpSpPr>
        <p:grpSpPr>
          <a:xfrm>
            <a:off x="8798756" y="2876741"/>
            <a:ext cx="3319511" cy="2848212"/>
            <a:chOff x="8798756" y="2876741"/>
            <a:chExt cx="3319511" cy="2848212"/>
          </a:xfrm>
        </p:grpSpPr>
        <p:pic>
          <p:nvPicPr>
            <p:cNvPr id="16" name="Picture 15">
              <a:extLst>
                <a:ext uri="{FF2B5EF4-FFF2-40B4-BE49-F238E27FC236}">
                  <a16:creationId xmlns:a16="http://schemas.microsoft.com/office/drawing/2014/main" id="{FF9E8544-76D1-4243-9533-27D26638070A}"/>
                </a:ext>
              </a:extLst>
            </p:cNvPr>
            <p:cNvPicPr>
              <a:picLocks noChangeAspect="1"/>
            </p:cNvPicPr>
            <p:nvPr/>
          </p:nvPicPr>
          <p:blipFill>
            <a:blip r:embed="rId2"/>
            <a:stretch>
              <a:fillRect/>
            </a:stretch>
          </p:blipFill>
          <p:spPr>
            <a:xfrm>
              <a:off x="8798756" y="2876741"/>
              <a:ext cx="1752493" cy="1279531"/>
            </a:xfrm>
            <a:prstGeom prst="rect">
              <a:avLst/>
            </a:prstGeom>
          </p:spPr>
        </p:pic>
        <p:pic>
          <p:nvPicPr>
            <p:cNvPr id="17" name="Picture 16">
              <a:extLst>
                <a:ext uri="{FF2B5EF4-FFF2-40B4-BE49-F238E27FC236}">
                  <a16:creationId xmlns:a16="http://schemas.microsoft.com/office/drawing/2014/main" id="{7A4D588E-B7CE-F54D-B2A4-E6555ECAAA44}"/>
                </a:ext>
              </a:extLst>
            </p:cNvPr>
            <p:cNvPicPr>
              <a:picLocks noChangeAspect="1"/>
            </p:cNvPicPr>
            <p:nvPr/>
          </p:nvPicPr>
          <p:blipFill rotWithShape="1">
            <a:blip r:embed="rId3"/>
            <a:srcRect b="6292"/>
            <a:stretch/>
          </p:blipFill>
          <p:spPr>
            <a:xfrm>
              <a:off x="9826052" y="4291259"/>
              <a:ext cx="2292215" cy="1433694"/>
            </a:xfrm>
            <a:prstGeom prst="rect">
              <a:avLst/>
            </a:prstGeom>
          </p:spPr>
        </p:pic>
      </p:grpSp>
      <p:grpSp>
        <p:nvGrpSpPr>
          <p:cNvPr id="41" name="Group 40">
            <a:extLst>
              <a:ext uri="{FF2B5EF4-FFF2-40B4-BE49-F238E27FC236}">
                <a16:creationId xmlns:a16="http://schemas.microsoft.com/office/drawing/2014/main" id="{CAB6F1A7-C4D2-3343-92D4-143DB855AF24}"/>
              </a:ext>
            </a:extLst>
          </p:cNvPr>
          <p:cNvGrpSpPr/>
          <p:nvPr/>
        </p:nvGrpSpPr>
        <p:grpSpPr>
          <a:xfrm>
            <a:off x="10458450" y="2885115"/>
            <a:ext cx="1764214" cy="1406144"/>
            <a:chOff x="10458450" y="2885115"/>
            <a:chExt cx="1764214" cy="1406144"/>
          </a:xfrm>
        </p:grpSpPr>
        <p:pic>
          <p:nvPicPr>
            <p:cNvPr id="19" name="Picture 18">
              <a:extLst>
                <a:ext uri="{FF2B5EF4-FFF2-40B4-BE49-F238E27FC236}">
                  <a16:creationId xmlns:a16="http://schemas.microsoft.com/office/drawing/2014/main" id="{37B2C732-7D82-8C46-99B0-CFDA1CD785E6}"/>
                </a:ext>
              </a:extLst>
            </p:cNvPr>
            <p:cNvPicPr>
              <a:picLocks noChangeAspect="1"/>
            </p:cNvPicPr>
            <p:nvPr/>
          </p:nvPicPr>
          <p:blipFill>
            <a:blip r:embed="rId4"/>
            <a:stretch>
              <a:fillRect/>
            </a:stretch>
          </p:blipFill>
          <p:spPr>
            <a:xfrm>
              <a:off x="10458450" y="3023583"/>
              <a:ext cx="1764214" cy="1267676"/>
            </a:xfrm>
            <a:prstGeom prst="rect">
              <a:avLst/>
            </a:prstGeom>
          </p:spPr>
        </p:pic>
        <p:sp>
          <p:nvSpPr>
            <p:cNvPr id="20" name="TextBox 19">
              <a:extLst>
                <a:ext uri="{FF2B5EF4-FFF2-40B4-BE49-F238E27FC236}">
                  <a16:creationId xmlns:a16="http://schemas.microsoft.com/office/drawing/2014/main" id="{096031B7-F3A2-F54F-BB56-A92D995C6D73}"/>
                </a:ext>
              </a:extLst>
            </p:cNvPr>
            <p:cNvSpPr txBox="1"/>
            <p:nvPr/>
          </p:nvSpPr>
          <p:spPr>
            <a:xfrm>
              <a:off x="10665917" y="2885115"/>
              <a:ext cx="1349280" cy="276999"/>
            </a:xfrm>
            <a:prstGeom prst="rect">
              <a:avLst/>
            </a:prstGeom>
            <a:noFill/>
          </p:spPr>
          <p:txBody>
            <a:bodyPr wrap="none" rtlCol="0">
              <a:spAutoFit/>
            </a:bodyPr>
            <a:lstStyle/>
            <a:p>
              <a:r>
                <a:rPr lang="en-US" sz="1200" dirty="0">
                  <a:solidFill>
                    <a:schemeClr val="tx2"/>
                  </a:solidFill>
                  <a:latin typeface="+mj-lt"/>
                </a:rPr>
                <a:t>Tapered acc. cells</a:t>
              </a:r>
            </a:p>
          </p:txBody>
        </p:sp>
      </p:grpSp>
      <p:grpSp>
        <p:nvGrpSpPr>
          <p:cNvPr id="39" name="Group 38">
            <a:extLst>
              <a:ext uri="{FF2B5EF4-FFF2-40B4-BE49-F238E27FC236}">
                <a16:creationId xmlns:a16="http://schemas.microsoft.com/office/drawing/2014/main" id="{02856AA6-E6AA-7441-8D1F-1F61493345FA}"/>
              </a:ext>
            </a:extLst>
          </p:cNvPr>
          <p:cNvGrpSpPr/>
          <p:nvPr/>
        </p:nvGrpSpPr>
        <p:grpSpPr>
          <a:xfrm>
            <a:off x="7117952" y="2846171"/>
            <a:ext cx="2176164" cy="2374898"/>
            <a:chOff x="7117952" y="2846171"/>
            <a:chExt cx="2176164" cy="2374898"/>
          </a:xfrm>
        </p:grpSpPr>
        <p:pic>
          <p:nvPicPr>
            <p:cNvPr id="21" name="Graphic 20">
              <a:extLst>
                <a:ext uri="{FF2B5EF4-FFF2-40B4-BE49-F238E27FC236}">
                  <a16:creationId xmlns:a16="http://schemas.microsoft.com/office/drawing/2014/main" id="{845345CA-1ECC-E242-A8F1-FF8003BE40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02374" y="2846171"/>
              <a:ext cx="1092747" cy="1152081"/>
            </a:xfrm>
            <a:prstGeom prst="rect">
              <a:avLst/>
            </a:prstGeom>
          </p:spPr>
        </p:pic>
        <p:pic>
          <p:nvPicPr>
            <p:cNvPr id="22" name="Immagine 2">
              <a:extLst>
                <a:ext uri="{FF2B5EF4-FFF2-40B4-BE49-F238E27FC236}">
                  <a16:creationId xmlns:a16="http://schemas.microsoft.com/office/drawing/2014/main" id="{02E07C8F-311A-7F4B-A61D-E7D73AD601DB}"/>
                </a:ext>
              </a:extLst>
            </p:cNvPr>
            <p:cNvPicPr>
              <a:picLocks noChangeAspect="1"/>
            </p:cNvPicPr>
            <p:nvPr/>
          </p:nvPicPr>
          <p:blipFill>
            <a:blip r:embed="rId7"/>
            <a:stretch>
              <a:fillRect/>
            </a:stretch>
          </p:blipFill>
          <p:spPr>
            <a:xfrm>
              <a:off x="7117952" y="4142067"/>
              <a:ext cx="2176164" cy="1079002"/>
            </a:xfrm>
            <a:prstGeom prst="rect">
              <a:avLst/>
            </a:prstGeom>
          </p:spPr>
        </p:pic>
      </p:grpSp>
      <p:pic>
        <p:nvPicPr>
          <p:cNvPr id="23" name="Picture 22">
            <a:extLst>
              <a:ext uri="{FF2B5EF4-FFF2-40B4-BE49-F238E27FC236}">
                <a16:creationId xmlns:a16="http://schemas.microsoft.com/office/drawing/2014/main" id="{7C701176-ADAA-F34F-AA4C-5780C8E2AAC7}"/>
              </a:ext>
            </a:extLst>
          </p:cNvPr>
          <p:cNvPicPr>
            <a:picLocks noChangeAspect="1"/>
          </p:cNvPicPr>
          <p:nvPr/>
        </p:nvPicPr>
        <p:blipFill>
          <a:blip r:embed="rId8"/>
          <a:stretch>
            <a:fillRect/>
          </a:stretch>
        </p:blipFill>
        <p:spPr>
          <a:xfrm>
            <a:off x="7067317" y="4999945"/>
            <a:ext cx="2730076" cy="1231613"/>
          </a:xfrm>
          <a:prstGeom prst="rect">
            <a:avLst/>
          </a:prstGeom>
        </p:spPr>
      </p:pic>
      <p:sp>
        <p:nvSpPr>
          <p:cNvPr id="24" name="Rectangle 23">
            <a:extLst>
              <a:ext uri="{FF2B5EF4-FFF2-40B4-BE49-F238E27FC236}">
                <a16:creationId xmlns:a16="http://schemas.microsoft.com/office/drawing/2014/main" id="{4D89AD44-0204-6346-A5B5-A90385232534}"/>
              </a:ext>
            </a:extLst>
          </p:cNvPr>
          <p:cNvSpPr/>
          <p:nvPr/>
        </p:nvSpPr>
        <p:spPr>
          <a:xfrm>
            <a:off x="10108734" y="1008751"/>
            <a:ext cx="115599" cy="2189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FF54F27-AE6E-0848-B9B6-B0F5B64887F5}"/>
              </a:ext>
            </a:extLst>
          </p:cNvPr>
          <p:cNvSpPr/>
          <p:nvPr/>
        </p:nvSpPr>
        <p:spPr>
          <a:xfrm>
            <a:off x="174226" y="5877717"/>
            <a:ext cx="2744919" cy="244843"/>
          </a:xfrm>
          <a:prstGeom prst="rect">
            <a:avLst/>
          </a:prstGeom>
        </p:spPr>
        <p:txBody>
          <a:bodyPr wrap="square">
            <a:spAutoFit/>
          </a:bodyPr>
          <a:lstStyle/>
          <a:p>
            <a:pPr>
              <a:spcBef>
                <a:spcPts val="0"/>
              </a:spcBef>
              <a:spcAft>
                <a:spcPts val="0"/>
              </a:spcAft>
            </a:pPr>
            <a:r>
              <a:rPr lang="en-US" sz="1000" dirty="0">
                <a:solidFill>
                  <a:schemeClr val="tx1"/>
                </a:solidFill>
              </a:rPr>
              <a:t>D. B. Durham et al., Phys. Rev. App. 12, (2019).</a:t>
            </a:r>
            <a:endParaRPr lang="en-US" sz="1000" dirty="0">
              <a:solidFill>
                <a:schemeClr val="tx1"/>
              </a:solidFill>
              <a:effectLst/>
            </a:endParaRPr>
          </a:p>
        </p:txBody>
      </p:sp>
      <p:sp>
        <p:nvSpPr>
          <p:cNvPr id="29" name="Rectangle 28">
            <a:extLst>
              <a:ext uri="{FF2B5EF4-FFF2-40B4-BE49-F238E27FC236}">
                <a16:creationId xmlns:a16="http://schemas.microsoft.com/office/drawing/2014/main" id="{E773780E-A016-0D40-BB11-29915EE342FB}"/>
              </a:ext>
            </a:extLst>
          </p:cNvPr>
          <p:cNvSpPr/>
          <p:nvPr/>
        </p:nvSpPr>
        <p:spPr>
          <a:xfrm>
            <a:off x="3189750" y="6032444"/>
            <a:ext cx="2744919" cy="251973"/>
          </a:xfrm>
          <a:prstGeom prst="rect">
            <a:avLst/>
          </a:prstGeom>
        </p:spPr>
        <p:txBody>
          <a:bodyPr wrap="square">
            <a:spAutoFit/>
          </a:bodyPr>
          <a:lstStyle/>
          <a:p>
            <a:pPr>
              <a:spcBef>
                <a:spcPts val="0"/>
              </a:spcBef>
              <a:spcAft>
                <a:spcPts val="0"/>
              </a:spcAft>
            </a:pPr>
            <a:r>
              <a:rPr lang="en-US" sz="1000" dirty="0">
                <a:solidFill>
                  <a:schemeClr val="tx1"/>
                </a:solidFill>
              </a:rPr>
              <a:t>D. Bar-Lev and J. Scheuer, PRSTAB </a:t>
            </a:r>
            <a:r>
              <a:rPr lang="en-US" sz="1000" b="1" dirty="0">
                <a:solidFill>
                  <a:schemeClr val="tx1"/>
                </a:solidFill>
              </a:rPr>
              <a:t>17</a:t>
            </a:r>
            <a:r>
              <a:rPr lang="en-US" sz="1000" dirty="0">
                <a:solidFill>
                  <a:schemeClr val="tx1"/>
                </a:solidFill>
              </a:rPr>
              <a:t>, (2014).</a:t>
            </a:r>
            <a:endParaRPr lang="en-US" sz="1000" dirty="0">
              <a:solidFill>
                <a:schemeClr val="tx1"/>
              </a:solidFill>
              <a:effectLst/>
            </a:endParaRPr>
          </a:p>
        </p:txBody>
      </p:sp>
      <p:sp>
        <p:nvSpPr>
          <p:cNvPr id="30" name="TextBox 29">
            <a:extLst>
              <a:ext uri="{FF2B5EF4-FFF2-40B4-BE49-F238E27FC236}">
                <a16:creationId xmlns:a16="http://schemas.microsoft.com/office/drawing/2014/main" id="{5050AF5F-8DCF-2E46-9C61-95B9BEE70CB7}"/>
              </a:ext>
            </a:extLst>
          </p:cNvPr>
          <p:cNvSpPr txBox="1"/>
          <p:nvPr/>
        </p:nvSpPr>
        <p:spPr>
          <a:xfrm>
            <a:off x="162815" y="831264"/>
            <a:ext cx="6575711" cy="461665"/>
          </a:xfrm>
          <a:prstGeom prst="rect">
            <a:avLst/>
          </a:prstGeom>
          <a:noFill/>
        </p:spPr>
        <p:txBody>
          <a:bodyPr wrap="none" rtlCol="0">
            <a:spAutoFit/>
          </a:bodyPr>
          <a:lstStyle/>
          <a:p>
            <a:r>
              <a:rPr lang="en-US" sz="2400" b="1" dirty="0">
                <a:solidFill>
                  <a:schemeClr val="tx2"/>
                </a:solidFill>
                <a:latin typeface="+mj-lt"/>
              </a:rPr>
              <a:t>Relevance to HEP for Particle collider technology</a:t>
            </a:r>
          </a:p>
        </p:txBody>
      </p:sp>
      <p:grpSp>
        <p:nvGrpSpPr>
          <p:cNvPr id="38" name="Group 37">
            <a:extLst>
              <a:ext uri="{FF2B5EF4-FFF2-40B4-BE49-F238E27FC236}">
                <a16:creationId xmlns:a16="http://schemas.microsoft.com/office/drawing/2014/main" id="{6F0676C2-BA45-234D-A548-B038D1D6F2F2}"/>
              </a:ext>
            </a:extLst>
          </p:cNvPr>
          <p:cNvGrpSpPr/>
          <p:nvPr/>
        </p:nvGrpSpPr>
        <p:grpSpPr>
          <a:xfrm>
            <a:off x="7364342" y="942976"/>
            <a:ext cx="4894300" cy="1759380"/>
            <a:chOff x="7364342" y="942976"/>
            <a:chExt cx="4894300" cy="1759380"/>
          </a:xfrm>
        </p:grpSpPr>
        <p:grpSp>
          <p:nvGrpSpPr>
            <p:cNvPr id="37" name="Group 36">
              <a:extLst>
                <a:ext uri="{FF2B5EF4-FFF2-40B4-BE49-F238E27FC236}">
                  <a16:creationId xmlns:a16="http://schemas.microsoft.com/office/drawing/2014/main" id="{8ED6FB1F-B572-224B-B475-FD22E7561162}"/>
                </a:ext>
              </a:extLst>
            </p:cNvPr>
            <p:cNvGrpSpPr/>
            <p:nvPr/>
          </p:nvGrpSpPr>
          <p:grpSpPr>
            <a:xfrm>
              <a:off x="10138268" y="942976"/>
              <a:ext cx="2120374" cy="1552527"/>
              <a:chOff x="10138268" y="942976"/>
              <a:chExt cx="2120374" cy="1552527"/>
            </a:xfrm>
          </p:grpSpPr>
          <p:pic>
            <p:nvPicPr>
              <p:cNvPr id="25" name="Picture 24">
                <a:extLst>
                  <a:ext uri="{FF2B5EF4-FFF2-40B4-BE49-F238E27FC236}">
                    <a16:creationId xmlns:a16="http://schemas.microsoft.com/office/drawing/2014/main" id="{A17C01FC-F3CF-0D41-B57E-CD4FCB6DD4EA}"/>
                  </a:ext>
                </a:extLst>
              </p:cNvPr>
              <p:cNvPicPr>
                <a:picLocks noChangeAspect="1"/>
              </p:cNvPicPr>
              <p:nvPr/>
            </p:nvPicPr>
            <p:blipFill>
              <a:blip r:embed="rId9"/>
              <a:stretch>
                <a:fillRect/>
              </a:stretch>
            </p:blipFill>
            <p:spPr>
              <a:xfrm>
                <a:off x="10324623" y="1292929"/>
                <a:ext cx="1867377" cy="1202574"/>
              </a:xfrm>
              <a:prstGeom prst="rect">
                <a:avLst/>
              </a:prstGeom>
            </p:spPr>
          </p:pic>
          <p:sp>
            <p:nvSpPr>
              <p:cNvPr id="26" name="TextBox 25">
                <a:extLst>
                  <a:ext uri="{FF2B5EF4-FFF2-40B4-BE49-F238E27FC236}">
                    <a16:creationId xmlns:a16="http://schemas.microsoft.com/office/drawing/2014/main" id="{1D29946E-3847-0F48-B2E8-E6ED504E83A6}"/>
                  </a:ext>
                </a:extLst>
              </p:cNvPr>
              <p:cNvSpPr txBox="1"/>
              <p:nvPr/>
            </p:nvSpPr>
            <p:spPr>
              <a:xfrm>
                <a:off x="10138268" y="942976"/>
                <a:ext cx="2120374" cy="461665"/>
              </a:xfrm>
              <a:prstGeom prst="rect">
                <a:avLst/>
              </a:prstGeom>
              <a:solidFill>
                <a:schemeClr val="bg1"/>
              </a:solidFill>
            </p:spPr>
            <p:txBody>
              <a:bodyPr wrap="square" rtlCol="0">
                <a:spAutoFit/>
              </a:bodyPr>
              <a:lstStyle/>
              <a:p>
                <a:r>
                  <a:rPr lang="en-US" sz="1200" dirty="0">
                    <a:solidFill>
                      <a:schemeClr val="tx2"/>
                    </a:solidFill>
                    <a:latin typeface="+mj-lt"/>
                  </a:rPr>
                  <a:t>Au damage threshold  </a:t>
                </a:r>
              </a:p>
              <a:p>
                <a:r>
                  <a:rPr lang="en-US" sz="1200" dirty="0" err="1">
                    <a:solidFill>
                      <a:schemeClr val="tx2"/>
                    </a:solidFill>
                    <a:latin typeface="+mj-lt"/>
                  </a:rPr>
                  <a:t>E</a:t>
                </a:r>
                <a:r>
                  <a:rPr lang="en-US" sz="1200" baseline="-25000" dirty="0" err="1">
                    <a:solidFill>
                      <a:schemeClr val="tx2"/>
                    </a:solidFill>
                    <a:latin typeface="+mj-lt"/>
                  </a:rPr>
                  <a:t>i</a:t>
                </a:r>
                <a:r>
                  <a:rPr lang="en-US" sz="1200" dirty="0">
                    <a:solidFill>
                      <a:schemeClr val="tx2"/>
                    </a:solidFill>
                    <a:latin typeface="+mj-lt"/>
                  </a:rPr>
                  <a:t>~ 1 GV/m (250 fs, 100KHz)</a:t>
                </a:r>
              </a:p>
            </p:txBody>
          </p:sp>
        </p:grpSp>
        <p:grpSp>
          <p:nvGrpSpPr>
            <p:cNvPr id="35" name="Group 34">
              <a:extLst>
                <a:ext uri="{FF2B5EF4-FFF2-40B4-BE49-F238E27FC236}">
                  <a16:creationId xmlns:a16="http://schemas.microsoft.com/office/drawing/2014/main" id="{873826BE-AA06-8E43-B1F5-1E72827AD21D}"/>
                </a:ext>
              </a:extLst>
            </p:cNvPr>
            <p:cNvGrpSpPr/>
            <p:nvPr/>
          </p:nvGrpSpPr>
          <p:grpSpPr>
            <a:xfrm>
              <a:off x="7364342" y="1032658"/>
              <a:ext cx="3094108" cy="1669698"/>
              <a:chOff x="8000917" y="946754"/>
              <a:chExt cx="2711995" cy="1335781"/>
            </a:xfrm>
          </p:grpSpPr>
          <p:pic>
            <p:nvPicPr>
              <p:cNvPr id="32" name="Picture 31">
                <a:extLst>
                  <a:ext uri="{FF2B5EF4-FFF2-40B4-BE49-F238E27FC236}">
                    <a16:creationId xmlns:a16="http://schemas.microsoft.com/office/drawing/2014/main" id="{6D166802-284C-004B-B297-8E139E48673C}"/>
                  </a:ext>
                </a:extLst>
              </p:cNvPr>
              <p:cNvPicPr>
                <a:picLocks noChangeAspect="1"/>
              </p:cNvPicPr>
              <p:nvPr/>
            </p:nvPicPr>
            <p:blipFill>
              <a:blip r:embed="rId10"/>
              <a:stretch>
                <a:fillRect/>
              </a:stretch>
            </p:blipFill>
            <p:spPr>
              <a:xfrm>
                <a:off x="8000917" y="946754"/>
                <a:ext cx="2526533" cy="1335781"/>
              </a:xfrm>
              <a:prstGeom prst="rect">
                <a:avLst/>
              </a:prstGeom>
            </p:spPr>
          </p:pic>
          <p:sp>
            <p:nvSpPr>
              <p:cNvPr id="33" name="TextBox 32">
                <a:extLst>
                  <a:ext uri="{FF2B5EF4-FFF2-40B4-BE49-F238E27FC236}">
                    <a16:creationId xmlns:a16="http://schemas.microsoft.com/office/drawing/2014/main" id="{ABBC8794-F652-504E-B5E6-840297E5331E}"/>
                  </a:ext>
                </a:extLst>
              </p:cNvPr>
              <p:cNvSpPr txBox="1"/>
              <p:nvPr/>
            </p:nvSpPr>
            <p:spPr>
              <a:xfrm>
                <a:off x="9556377" y="1335741"/>
                <a:ext cx="1156535" cy="276999"/>
              </a:xfrm>
              <a:prstGeom prst="rect">
                <a:avLst/>
              </a:prstGeom>
              <a:solidFill>
                <a:schemeClr val="bg1"/>
              </a:solidFill>
            </p:spPr>
            <p:txBody>
              <a:bodyPr wrap="none" rtlCol="0">
                <a:spAutoFit/>
              </a:bodyPr>
              <a:lstStyle/>
              <a:p>
                <a:r>
                  <a:rPr lang="en-US" sz="1200" dirty="0" err="1">
                    <a:solidFill>
                      <a:schemeClr val="tx2"/>
                    </a:solidFill>
                    <a:latin typeface="+mj-lt"/>
                  </a:rPr>
                  <a:t>E</a:t>
                </a:r>
                <a:r>
                  <a:rPr lang="en-US" sz="1200" baseline="-25000" dirty="0" err="1">
                    <a:solidFill>
                      <a:schemeClr val="tx2"/>
                    </a:solidFill>
                    <a:latin typeface="+mj-lt"/>
                  </a:rPr>
                  <a:t>acc</a:t>
                </a:r>
                <a:r>
                  <a:rPr lang="en-US" sz="1200" dirty="0">
                    <a:solidFill>
                      <a:schemeClr val="tx2"/>
                    </a:solidFill>
                    <a:latin typeface="+mj-lt"/>
                  </a:rPr>
                  <a:t>=1.5 GV/m</a:t>
                </a:r>
                <a:endParaRPr lang="en-US" sz="1200" baseline="-25000" dirty="0">
                  <a:solidFill>
                    <a:schemeClr val="tx2"/>
                  </a:solidFill>
                  <a:latin typeface="+mj-lt"/>
                </a:endParaRPr>
              </a:p>
            </p:txBody>
          </p:sp>
        </p:grpSp>
      </p:grpSp>
      <p:sp>
        <p:nvSpPr>
          <p:cNvPr id="34" name="Rectangle 33">
            <a:extLst>
              <a:ext uri="{FF2B5EF4-FFF2-40B4-BE49-F238E27FC236}">
                <a16:creationId xmlns:a16="http://schemas.microsoft.com/office/drawing/2014/main" id="{84B594B7-D469-C949-AC97-472138523796}"/>
              </a:ext>
            </a:extLst>
          </p:cNvPr>
          <p:cNvSpPr/>
          <p:nvPr/>
        </p:nvSpPr>
        <p:spPr>
          <a:xfrm>
            <a:off x="3119799" y="5850201"/>
            <a:ext cx="3241301" cy="246221"/>
          </a:xfrm>
          <a:prstGeom prst="rect">
            <a:avLst/>
          </a:prstGeom>
        </p:spPr>
        <p:txBody>
          <a:bodyPr wrap="square">
            <a:spAutoFit/>
          </a:bodyPr>
          <a:lstStyle/>
          <a:p>
            <a:pPr algn="r"/>
            <a:r>
              <a:rPr lang="en-US" sz="1000" dirty="0">
                <a:solidFill>
                  <a:schemeClr val="tx1"/>
                </a:solidFill>
              </a:rPr>
              <a:t> E. Irvine, A. </a:t>
            </a:r>
            <a:r>
              <a:rPr lang="en-US" sz="1000" dirty="0" err="1">
                <a:solidFill>
                  <a:schemeClr val="tx1"/>
                </a:solidFill>
              </a:rPr>
              <a:t>Dechant</a:t>
            </a:r>
            <a:r>
              <a:rPr lang="en-US" sz="1000" dirty="0">
                <a:solidFill>
                  <a:schemeClr val="tx1"/>
                </a:solidFill>
              </a:rPr>
              <a:t>, and A. Y. </a:t>
            </a:r>
            <a:r>
              <a:rPr lang="en-US" sz="1000" dirty="0" err="1">
                <a:solidFill>
                  <a:schemeClr val="tx1"/>
                </a:solidFill>
              </a:rPr>
              <a:t>Elezzabi</a:t>
            </a:r>
            <a:r>
              <a:rPr lang="en-US" sz="1000" dirty="0">
                <a:solidFill>
                  <a:schemeClr val="tx1"/>
                </a:solidFill>
              </a:rPr>
              <a:t>, PRL </a:t>
            </a:r>
            <a:r>
              <a:rPr lang="en-US" sz="1000" b="1" dirty="0">
                <a:solidFill>
                  <a:schemeClr val="tx1"/>
                </a:solidFill>
              </a:rPr>
              <a:t>93</a:t>
            </a:r>
            <a:r>
              <a:rPr lang="en-US" sz="1000" dirty="0">
                <a:solidFill>
                  <a:schemeClr val="tx1"/>
                </a:solidFill>
              </a:rPr>
              <a:t>, (2004).</a:t>
            </a:r>
            <a:endParaRPr lang="en-US" sz="1000" dirty="0">
              <a:solidFill>
                <a:schemeClr val="tx1"/>
              </a:solidFill>
              <a:effectLst/>
            </a:endParaRPr>
          </a:p>
        </p:txBody>
      </p:sp>
      <p:sp>
        <p:nvSpPr>
          <p:cNvPr id="28" name="Rectangle 27">
            <a:extLst>
              <a:ext uri="{FF2B5EF4-FFF2-40B4-BE49-F238E27FC236}">
                <a16:creationId xmlns:a16="http://schemas.microsoft.com/office/drawing/2014/main" id="{39110370-DA0A-AE43-9136-9639162C5BC5}"/>
              </a:ext>
            </a:extLst>
          </p:cNvPr>
          <p:cNvSpPr/>
          <p:nvPr/>
        </p:nvSpPr>
        <p:spPr>
          <a:xfrm>
            <a:off x="185339" y="6031308"/>
            <a:ext cx="2103235" cy="244840"/>
          </a:xfrm>
          <a:prstGeom prst="rect">
            <a:avLst/>
          </a:prstGeom>
        </p:spPr>
        <p:txBody>
          <a:bodyPr wrap="square">
            <a:spAutoFit/>
          </a:bodyPr>
          <a:lstStyle/>
          <a:p>
            <a:pPr>
              <a:spcBef>
                <a:spcPts val="0"/>
              </a:spcBef>
              <a:spcAft>
                <a:spcPts val="0"/>
              </a:spcAft>
            </a:pPr>
            <a:r>
              <a:rPr lang="en-US" sz="1000" dirty="0">
                <a:solidFill>
                  <a:schemeClr val="tx1"/>
                </a:solidFill>
              </a:rPr>
              <a:t>D. Bar-Lev, et al., PRAB </a:t>
            </a:r>
            <a:r>
              <a:rPr lang="en-US" sz="1000" b="1" dirty="0">
                <a:solidFill>
                  <a:schemeClr val="tx1"/>
                </a:solidFill>
              </a:rPr>
              <a:t>22</a:t>
            </a:r>
            <a:r>
              <a:rPr lang="en-US" sz="1000" dirty="0">
                <a:solidFill>
                  <a:schemeClr val="tx1"/>
                </a:solidFill>
              </a:rPr>
              <a:t>, (2019).</a:t>
            </a:r>
            <a:endParaRPr lang="en-US" sz="1000" dirty="0">
              <a:solidFill>
                <a:schemeClr val="tx1"/>
              </a:solidFill>
              <a:effectLst/>
            </a:endParaRPr>
          </a:p>
        </p:txBody>
      </p:sp>
    </p:spTree>
    <p:extLst>
      <p:ext uri="{BB962C8B-B14F-4D97-AF65-F5344CB8AC3E}">
        <p14:creationId xmlns:p14="http://schemas.microsoft.com/office/powerpoint/2010/main" val="337194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xEl>
                                              <p:pRg st="8" end="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37F9-D9C9-6945-A3C1-DDF1C7A8DE94}"/>
              </a:ext>
            </a:extLst>
          </p:cNvPr>
          <p:cNvSpPr>
            <a:spLocks noGrp="1"/>
          </p:cNvSpPr>
          <p:nvPr>
            <p:ph type="title"/>
          </p:nvPr>
        </p:nvSpPr>
        <p:spPr/>
        <p:txBody>
          <a:bodyPr/>
          <a:lstStyle/>
          <a:p>
            <a:r>
              <a:rPr lang="en-US" dirty="0"/>
              <a:t>Overarching questions for AF: AF6</a:t>
            </a:r>
          </a:p>
        </p:txBody>
      </p:sp>
      <p:sp>
        <p:nvSpPr>
          <p:cNvPr id="3" name="Slide Number Placeholder 2">
            <a:extLst>
              <a:ext uri="{FF2B5EF4-FFF2-40B4-BE49-F238E27FC236}">
                <a16:creationId xmlns:a16="http://schemas.microsoft.com/office/drawing/2014/main" id="{A64190BD-7B0C-A543-B256-C3B4079F4362}"/>
              </a:ext>
            </a:extLst>
          </p:cNvPr>
          <p:cNvSpPr>
            <a:spLocks noGrp="1"/>
          </p:cNvSpPr>
          <p:nvPr>
            <p:ph type="sldNum" sz="quarter" idx="4"/>
          </p:nvPr>
        </p:nvSpPr>
        <p:spPr/>
        <p:txBody>
          <a:bodyPr/>
          <a:lstStyle/>
          <a:p>
            <a:pPr fontAlgn="auto">
              <a:spcBef>
                <a:spcPts val="0"/>
              </a:spcBef>
              <a:spcAft>
                <a:spcPts val="0"/>
              </a:spcAft>
              <a:buClrTx/>
              <a:buSzTx/>
            </a:pPr>
            <a:fld id="{D260E43B-7F43-FA45-AAB7-E054FD6CC4E3}" type="slidenum">
              <a:rPr lang="en-US" smtClean="0">
                <a:solidFill>
                  <a:prstClr val="white"/>
                </a:solidFill>
              </a:rPr>
              <a:pPr fontAlgn="auto">
                <a:spcBef>
                  <a:spcPts val="0"/>
                </a:spcBef>
                <a:spcAft>
                  <a:spcPts val="0"/>
                </a:spcAft>
                <a:buClrTx/>
                <a:buSzTx/>
              </a:pPr>
              <a:t>3</a:t>
            </a:fld>
            <a:endParaRPr lang="en-US" dirty="0">
              <a:solidFill>
                <a:prstClr val="white"/>
              </a:solidFill>
            </a:endParaRPr>
          </a:p>
        </p:txBody>
      </p:sp>
      <p:sp>
        <p:nvSpPr>
          <p:cNvPr id="5" name="Rectangle 4">
            <a:extLst>
              <a:ext uri="{FF2B5EF4-FFF2-40B4-BE49-F238E27FC236}">
                <a16:creationId xmlns:a16="http://schemas.microsoft.com/office/drawing/2014/main" id="{6EC0FD41-1FCF-D245-A2A6-D11AD1DDA400}"/>
              </a:ext>
            </a:extLst>
          </p:cNvPr>
          <p:cNvSpPr/>
          <p:nvPr/>
        </p:nvSpPr>
        <p:spPr>
          <a:xfrm>
            <a:off x="1" y="914400"/>
            <a:ext cx="12191999" cy="5632311"/>
          </a:xfrm>
          <a:prstGeom prst="rect">
            <a:avLst/>
          </a:prstGeom>
        </p:spPr>
        <p:txBody>
          <a:bodyPr wrap="square">
            <a:spAutoFit/>
          </a:bodyPr>
          <a:lstStyle/>
          <a:p>
            <a:pPr indent="457200">
              <a:spcBef>
                <a:spcPts val="0"/>
              </a:spcBef>
              <a:spcAft>
                <a:spcPts val="0"/>
              </a:spcAft>
            </a:pPr>
            <a:r>
              <a:rPr lang="en-US" dirty="0">
                <a:solidFill>
                  <a:srgbClr val="222222"/>
                </a:solidFill>
                <a:latin typeface="Arial" panose="020B0604020202020204" pitchFamily="34" charset="0"/>
              </a:rPr>
              <a:t>What is needed to advance the physics? Enable new capabilities</a:t>
            </a:r>
          </a:p>
          <a:p>
            <a:pPr indent="457200">
              <a:spcBef>
                <a:spcPts val="0"/>
              </a:spcBef>
              <a:spcAft>
                <a:spcPts val="0"/>
              </a:spcAft>
            </a:pPr>
            <a:r>
              <a:rPr lang="en-US" dirty="0">
                <a:solidFill>
                  <a:schemeClr val="accent1"/>
                </a:solidFill>
                <a:latin typeface="Arial" panose="020B0604020202020204" pitchFamily="34" charset="0"/>
              </a:rPr>
              <a:t>Laser-based acceleration mediated by nanostructured metallic surfaces, GV/m accelerating fields in a compact 	setup. Use of a static structures for acceleration. 	Nanotechnology allows to very precise control of the fabrication  	process. Very modest laser pulse requirements.  </a:t>
            </a:r>
            <a:endParaRPr lang="en-US" dirty="0">
              <a:solidFill>
                <a:srgbClr val="222222"/>
              </a:solidFill>
              <a:latin typeface="Arial" panose="020B0604020202020204" pitchFamily="34" charset="0"/>
            </a:endParaRPr>
          </a:p>
          <a:p>
            <a:pPr indent="457200">
              <a:spcBef>
                <a:spcPts val="0"/>
              </a:spcBef>
              <a:spcAft>
                <a:spcPts val="0"/>
              </a:spcAft>
            </a:pPr>
            <a:r>
              <a:rPr lang="en-US" dirty="0">
                <a:solidFill>
                  <a:srgbClr val="222222"/>
                </a:solidFill>
                <a:latin typeface="Arial" panose="020B0604020202020204" pitchFamily="34" charset="0"/>
              </a:rPr>
              <a:t>What is currently available in the world? progress in techniques, collider concepts and path</a:t>
            </a:r>
          </a:p>
          <a:p>
            <a:pPr indent="457200">
              <a:spcBef>
                <a:spcPts val="0"/>
              </a:spcBef>
              <a:spcAft>
                <a:spcPts val="0"/>
              </a:spcAft>
            </a:pPr>
            <a:r>
              <a:rPr lang="en-US" dirty="0">
                <a:solidFill>
                  <a:schemeClr val="accent1"/>
                </a:solidFill>
                <a:latin typeface="Arial" panose="020B0604020202020204" pitchFamily="34" charset="0"/>
              </a:rPr>
              <a:t>Design, realization and optical characterization of an SPP-based cathode. Design concepts and dimension 	optimization for injector and accelerator sections. Early tests and demonstration of e-beam acceleration. </a:t>
            </a:r>
            <a:endParaRPr lang="en-US" dirty="0">
              <a:solidFill>
                <a:srgbClr val="222222"/>
              </a:solidFill>
              <a:latin typeface="Arial" panose="020B0604020202020204" pitchFamily="34" charset="0"/>
            </a:endParaRPr>
          </a:p>
          <a:p>
            <a:pPr marL="457200">
              <a:spcBef>
                <a:spcPts val="0"/>
              </a:spcBef>
              <a:spcAft>
                <a:spcPts val="0"/>
              </a:spcAft>
            </a:pPr>
            <a:r>
              <a:rPr lang="en-US" dirty="0">
                <a:solidFill>
                  <a:srgbClr val="222222"/>
                </a:solidFill>
                <a:latin typeface="Arial" panose="020B0604020202020204" pitchFamily="34" charset="0"/>
              </a:rPr>
              <a:t>New accelerator facilities available in the next decade?</a:t>
            </a:r>
          </a:p>
          <a:p>
            <a:pPr marL="457200">
              <a:spcBef>
                <a:spcPts val="0"/>
              </a:spcBef>
              <a:spcAft>
                <a:spcPts val="0"/>
              </a:spcAft>
            </a:pPr>
            <a:r>
              <a:rPr lang="en-US" dirty="0">
                <a:solidFill>
                  <a:schemeClr val="accent1"/>
                </a:solidFill>
                <a:latin typeface="Arial" panose="020B0604020202020204" pitchFamily="34" charset="0"/>
              </a:rPr>
              <a:t>Accelerating section modules can be tested in compact beamlines already used for DLA. Compact injectors. The power handling at high repetition rate operations could be tested at HiRES-LBNL, producing 1 MeV beam at MHz-rep rates.</a:t>
            </a:r>
            <a:endParaRPr lang="en-US" dirty="0">
              <a:solidFill>
                <a:srgbClr val="222222"/>
              </a:solidFill>
              <a:latin typeface="Arial" panose="020B0604020202020204" pitchFamily="34" charset="0"/>
            </a:endParaRPr>
          </a:p>
          <a:p>
            <a:pPr indent="457200">
              <a:spcBef>
                <a:spcPts val="0"/>
              </a:spcBef>
              <a:spcAft>
                <a:spcPts val="0"/>
              </a:spcAft>
            </a:pPr>
            <a:r>
              <a:rPr lang="en-US" dirty="0">
                <a:solidFill>
                  <a:srgbClr val="222222"/>
                </a:solidFill>
                <a:latin typeface="Arial" panose="020B0604020202020204" pitchFamily="34" charset="0"/>
              </a:rPr>
              <a:t>Intermediate applications and how they contribute to collider path</a:t>
            </a:r>
          </a:p>
          <a:p>
            <a:pPr indent="457200">
              <a:spcBef>
                <a:spcPts val="0"/>
              </a:spcBef>
              <a:spcAft>
                <a:spcPts val="0"/>
              </a:spcAft>
            </a:pPr>
            <a:r>
              <a:rPr lang="en-US" dirty="0">
                <a:solidFill>
                  <a:schemeClr val="accent1"/>
                </a:solidFill>
                <a:latin typeface="Arial" panose="020B0604020202020204" pitchFamily="34" charset="0"/>
              </a:rPr>
              <a:t>UED, compact FELs, medical applications. Would  increase technology readiness. Provide platforms for testing 	and optimization of tools for measuring, manipulating and controlling MLA beams</a:t>
            </a:r>
            <a:r>
              <a:rPr lang="en-US" dirty="0">
                <a:solidFill>
                  <a:srgbClr val="222222"/>
                </a:solidFill>
                <a:latin typeface="Arial" panose="020B0604020202020204" pitchFamily="34" charset="0"/>
              </a:rPr>
              <a:t> </a:t>
            </a:r>
            <a:r>
              <a:rPr lang="en-US" dirty="0">
                <a:solidFill>
                  <a:schemeClr val="accent1"/>
                </a:solidFill>
                <a:latin typeface="Arial" panose="020B0604020202020204" pitchFamily="34" charset="0"/>
              </a:rPr>
              <a:t>towards LC.</a:t>
            </a:r>
          </a:p>
          <a:p>
            <a:pPr indent="457200">
              <a:spcBef>
                <a:spcPts val="0"/>
              </a:spcBef>
              <a:spcAft>
                <a:spcPts val="0"/>
              </a:spcAft>
            </a:pPr>
            <a:endParaRPr lang="en-US" dirty="0">
              <a:solidFill>
                <a:srgbClr val="222222"/>
              </a:solidFill>
              <a:latin typeface="Arial" panose="020B0604020202020204" pitchFamily="34" charset="0"/>
            </a:endParaRPr>
          </a:p>
          <a:p>
            <a:pPr>
              <a:spcBef>
                <a:spcPts val="0"/>
              </a:spcBef>
              <a:spcAft>
                <a:spcPts val="0"/>
              </a:spcAft>
            </a:pPr>
            <a:r>
              <a:rPr lang="en-US" dirty="0">
                <a:solidFill>
                  <a:srgbClr val="222222"/>
                </a:solidFill>
                <a:latin typeface="Arial" panose="020B0604020202020204" pitchFamily="34" charset="0"/>
              </a:rPr>
              <a:t>What R&amp;D would enable these future opportunities?</a:t>
            </a:r>
          </a:p>
          <a:p>
            <a:pPr>
              <a:spcBef>
                <a:spcPts val="0"/>
              </a:spcBef>
              <a:spcAft>
                <a:spcPts val="0"/>
              </a:spcAft>
            </a:pPr>
            <a:r>
              <a:rPr lang="en-US" dirty="0">
                <a:solidFill>
                  <a:schemeClr val="accent1"/>
                </a:solidFill>
                <a:latin typeface="Arial" panose="020B0604020202020204" pitchFamily="34" charset="0"/>
              </a:rPr>
              <a:t>Testing of novel concepts at test facilities. Improved simulation tools merging FDTD EM simulations and particle tracking. Explore new concepts and structure design with ML and inverse design. Spatial beam combining from different MLA accelerators</a:t>
            </a:r>
          </a:p>
          <a:p>
            <a:pPr>
              <a:spcBef>
                <a:spcPts val="0"/>
              </a:spcBef>
              <a:spcAft>
                <a:spcPts val="0"/>
              </a:spcAft>
            </a:pPr>
            <a:endParaRPr lang="en-US" dirty="0">
              <a:solidFill>
                <a:srgbClr val="222222"/>
              </a:solidFill>
              <a:latin typeface="Arial" panose="020B0604020202020204" pitchFamily="34" charset="0"/>
            </a:endParaRPr>
          </a:p>
        </p:txBody>
      </p:sp>
    </p:spTree>
    <p:extLst>
      <p:ext uri="{BB962C8B-B14F-4D97-AF65-F5344CB8AC3E}">
        <p14:creationId xmlns:p14="http://schemas.microsoft.com/office/powerpoint/2010/main" val="47801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4_ATAP Blue Footer">
  <a:themeElements>
    <a:clrScheme name="ATAP">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chemeClr val="tx2"/>
            </a:solidFill>
            <a:latin typeface="+mj-lt"/>
          </a:defRPr>
        </a:defPPr>
      </a:lstStyle>
    </a:txDef>
  </a:objectDefaults>
  <a:extraClrSchemeLst/>
</a:theme>
</file>

<file path=ppt/theme/theme2.xml><?xml version="1.0" encoding="utf-8"?>
<a:theme xmlns:a="http://schemas.openxmlformats.org/drawingml/2006/main" name="5_ATAP Blue Footer">
  <a:themeElements>
    <a:clrScheme name="ATAP">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chemeClr val="tx2"/>
            </a:solidFill>
            <a:latin typeface="+mj-lt"/>
          </a:defRPr>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37073</TotalTime>
  <Words>499</Words>
  <Application>Microsoft Macintosh PowerPoint</Application>
  <PresentationFormat>Widescreen</PresentationFormat>
  <Paragraphs>35</Paragraphs>
  <Slides>3</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vt:i4>
      </vt:variant>
    </vt:vector>
  </HeadingPairs>
  <TitlesOfParts>
    <vt:vector size="12" baseType="lpstr">
      <vt:lpstr>ＭＳ Ｐゴシック</vt:lpstr>
      <vt:lpstr>Arial</vt:lpstr>
      <vt:lpstr>Calibri</vt:lpstr>
      <vt:lpstr>Courier New</vt:lpstr>
      <vt:lpstr>Franklin Gothic Book</vt:lpstr>
      <vt:lpstr>Franklin Gothic Medium</vt:lpstr>
      <vt:lpstr>Times New Roman</vt:lpstr>
      <vt:lpstr>4_ATAP Blue Footer</vt:lpstr>
      <vt:lpstr>5_ATAP Blue Footer</vt:lpstr>
      <vt:lpstr>PowerPoint Presentation</vt:lpstr>
      <vt:lpstr>SPP-enhanced MLA : An emerging beam acceleration and manipulation technology for high energy accelerators</vt:lpstr>
      <vt:lpstr>Overarching questions for AF: AF6</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teid05</dc:creator>
  <cp:lastModifiedBy>Daniele Filippetto</cp:lastModifiedBy>
  <cp:revision>1062</cp:revision>
  <cp:lastPrinted>2018-01-30T00:12:16Z</cp:lastPrinted>
  <dcterms:created xsi:type="dcterms:W3CDTF">2015-07-10T17:44:33Z</dcterms:created>
  <dcterms:modified xsi:type="dcterms:W3CDTF">2020-09-23T16:39:14Z</dcterms:modified>
</cp:coreProperties>
</file>