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13"/>
  </p:notesMasterIdLst>
  <p:handoutMasterIdLst>
    <p:handoutMasterId r:id="rId14"/>
  </p:handoutMasterIdLst>
  <p:sldIdLst>
    <p:sldId id="2470" r:id="rId5"/>
    <p:sldId id="2500" r:id="rId6"/>
    <p:sldId id="2501" r:id="rId7"/>
    <p:sldId id="2502" r:id="rId8"/>
    <p:sldId id="2503" r:id="rId9"/>
    <p:sldId id="2504" r:id="rId10"/>
    <p:sldId id="2505" r:id="rId11"/>
    <p:sldId id="2506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00"/>
            <p14:sldId id="2501"/>
            <p14:sldId id="2502"/>
            <p14:sldId id="2503"/>
            <p14:sldId id="2504"/>
            <p14:sldId id="2505"/>
            <p14:sldId id="2506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63666A"/>
    <a:srgbClr val="505050"/>
    <a:srgbClr val="50504E"/>
    <a:srgbClr val="004C97"/>
    <a:srgbClr val="A7A8A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365E7-344F-4C9E-B49C-B01F906FAA6D}" v="19" dt="2020-11-24T17:57:48.7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8" autoAdjust="0"/>
    <p:restoredTop sz="9635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98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M Rowe" userId="a47b93c3-83ad-4fb6-aa95-fb0d6e57d93e" providerId="ADAL" clId="{E997B6BE-12AB-4FD3-87EF-B1B7231ED912}"/>
    <pc:docChg chg="custSel addSld delSld modSld modMainMaster modSection">
      <pc:chgData name="Allan M Rowe" userId="a47b93c3-83ad-4fb6-aa95-fb0d6e57d93e" providerId="ADAL" clId="{E997B6BE-12AB-4FD3-87EF-B1B7231ED912}" dt="2020-11-24T17:59:21.683" v="436" actId="1076"/>
      <pc:docMkLst>
        <pc:docMk/>
      </pc:docMkLst>
      <pc:sldChg chg="del">
        <pc:chgData name="Allan M Rowe" userId="a47b93c3-83ad-4fb6-aa95-fb0d6e57d93e" providerId="ADAL" clId="{E997B6BE-12AB-4FD3-87EF-B1B7231ED912}" dt="2020-11-24T17:58:18.389" v="381" actId="2696"/>
        <pc:sldMkLst>
          <pc:docMk/>
          <pc:sldMk cId="784228793" sldId="2282"/>
        </pc:sldMkLst>
      </pc:sldChg>
      <pc:sldChg chg="del">
        <pc:chgData name="Allan M Rowe" userId="a47b93c3-83ad-4fb6-aa95-fb0d6e57d93e" providerId="ADAL" clId="{E997B6BE-12AB-4FD3-87EF-B1B7231ED912}" dt="2020-11-24T17:58:15.703" v="378" actId="2696"/>
        <pc:sldMkLst>
          <pc:docMk/>
          <pc:sldMk cId="4075246377" sldId="2429"/>
        </pc:sldMkLst>
      </pc:sldChg>
      <pc:sldChg chg="modSp">
        <pc:chgData name="Allan M Rowe" userId="a47b93c3-83ad-4fb6-aa95-fb0d6e57d93e" providerId="ADAL" clId="{E997B6BE-12AB-4FD3-87EF-B1B7231ED912}" dt="2020-11-24T17:59:21.683" v="436" actId="1076"/>
        <pc:sldMkLst>
          <pc:docMk/>
          <pc:sldMk cId="1139286859" sldId="2470"/>
        </pc:sldMkLst>
        <pc:spChg chg="mod">
          <ac:chgData name="Allan M Rowe" userId="a47b93c3-83ad-4fb6-aa95-fb0d6e57d93e" providerId="ADAL" clId="{E997B6BE-12AB-4FD3-87EF-B1B7231ED912}" dt="2020-11-24T17:58:54.305" v="431" actId="20577"/>
          <ac:spMkLst>
            <pc:docMk/>
            <pc:sldMk cId="1139286859" sldId="2470"/>
            <ac:spMk id="3" creationId="{00000000-0000-0000-0000-000000000000}"/>
          </ac:spMkLst>
        </pc:spChg>
        <pc:spChg chg="mod">
          <ac:chgData name="Allan M Rowe" userId="a47b93c3-83ad-4fb6-aa95-fb0d6e57d93e" providerId="ADAL" clId="{E997B6BE-12AB-4FD3-87EF-B1B7231ED912}" dt="2020-11-24T17:59:21.683" v="436" actId="1076"/>
          <ac:spMkLst>
            <pc:docMk/>
            <pc:sldMk cId="1139286859" sldId="2470"/>
            <ac:spMk id="4" creationId="{00000000-0000-0000-0000-000000000000}"/>
          </ac:spMkLst>
        </pc:spChg>
      </pc:sldChg>
      <pc:sldChg chg="del">
        <pc:chgData name="Allan M Rowe" userId="a47b93c3-83ad-4fb6-aa95-fb0d6e57d93e" providerId="ADAL" clId="{E997B6BE-12AB-4FD3-87EF-B1B7231ED912}" dt="2020-11-24T17:58:17.292" v="380" actId="2696"/>
        <pc:sldMkLst>
          <pc:docMk/>
          <pc:sldMk cId="208557047" sldId="2499"/>
        </pc:sldMkLst>
      </pc:sldChg>
      <pc:sldChg chg="addSp delSp modSp add">
        <pc:chgData name="Allan M Rowe" userId="a47b93c3-83ad-4fb6-aa95-fb0d6e57d93e" providerId="ADAL" clId="{E997B6BE-12AB-4FD3-87EF-B1B7231ED912}" dt="2020-11-24T17:47:17.970" v="80" actId="20577"/>
        <pc:sldMkLst>
          <pc:docMk/>
          <pc:sldMk cId="3790604762" sldId="2500"/>
        </pc:sldMkLst>
        <pc:spChg chg="mod">
          <ac:chgData name="Allan M Rowe" userId="a47b93c3-83ad-4fb6-aa95-fb0d6e57d93e" providerId="ADAL" clId="{E997B6BE-12AB-4FD3-87EF-B1B7231ED912}" dt="2020-11-24T17:46:37.324" v="72" actId="20577"/>
          <ac:spMkLst>
            <pc:docMk/>
            <pc:sldMk cId="3790604762" sldId="2500"/>
            <ac:spMk id="3" creationId="{3F1058D3-58D9-4255-AF0A-85D7D2901FE6}"/>
          </ac:spMkLst>
        </pc:spChg>
        <pc:spChg chg="mod">
          <ac:chgData name="Allan M Rowe" userId="a47b93c3-83ad-4fb6-aa95-fb0d6e57d93e" providerId="ADAL" clId="{E997B6BE-12AB-4FD3-87EF-B1B7231ED912}" dt="2020-11-24T17:47:17.970" v="80" actId="20577"/>
          <ac:spMkLst>
            <pc:docMk/>
            <pc:sldMk cId="3790604762" sldId="2500"/>
            <ac:spMk id="4" creationId="{E60887EC-9933-4F02-93C0-0B21159BB1EC}"/>
          </ac:spMkLst>
        </pc:spChg>
        <pc:spChg chg="del">
          <ac:chgData name="Allan M Rowe" userId="a47b93c3-83ad-4fb6-aa95-fb0d6e57d93e" providerId="ADAL" clId="{E997B6BE-12AB-4FD3-87EF-B1B7231ED912}" dt="2020-11-24T17:46:57.054" v="73" actId="478"/>
          <ac:spMkLst>
            <pc:docMk/>
            <pc:sldMk cId="3790604762" sldId="2500"/>
            <ac:spMk id="5" creationId="{8D9A538C-2F2E-4EE0-8566-7BC799613A22}"/>
          </ac:spMkLst>
        </pc:spChg>
        <pc:spChg chg="add">
          <ac:chgData name="Allan M Rowe" userId="a47b93c3-83ad-4fb6-aa95-fb0d6e57d93e" providerId="ADAL" clId="{E997B6BE-12AB-4FD3-87EF-B1B7231ED912}" dt="2020-11-24T17:46:57.385" v="74"/>
          <ac:spMkLst>
            <pc:docMk/>
            <pc:sldMk cId="3790604762" sldId="2500"/>
            <ac:spMk id="7" creationId="{B9ED712E-0233-4B68-BD71-5421E4F81590}"/>
          </ac:spMkLst>
        </pc:spChg>
      </pc:sldChg>
      <pc:sldChg chg="addSp delSp modSp add">
        <pc:chgData name="Allan M Rowe" userId="a47b93c3-83ad-4fb6-aa95-fb0d6e57d93e" providerId="ADAL" clId="{E997B6BE-12AB-4FD3-87EF-B1B7231ED912}" dt="2020-11-24T17:56:53.443" v="218" actId="20577"/>
        <pc:sldMkLst>
          <pc:docMk/>
          <pc:sldMk cId="3115542396" sldId="2501"/>
        </pc:sldMkLst>
        <pc:spChg chg="mod">
          <ac:chgData name="Allan M Rowe" userId="a47b93c3-83ad-4fb6-aa95-fb0d6e57d93e" providerId="ADAL" clId="{E997B6BE-12AB-4FD3-87EF-B1B7231ED912}" dt="2020-11-24T17:56:53.443" v="218" actId="20577"/>
          <ac:spMkLst>
            <pc:docMk/>
            <pc:sldMk cId="3115542396" sldId="2501"/>
            <ac:spMk id="3" creationId="{9E171285-FFD9-4F89-916D-C9974D646C98}"/>
          </ac:spMkLst>
        </pc:spChg>
        <pc:spChg chg="del">
          <ac:chgData name="Allan M Rowe" userId="a47b93c3-83ad-4fb6-aa95-fb0d6e57d93e" providerId="ADAL" clId="{E997B6BE-12AB-4FD3-87EF-B1B7231ED912}" dt="2020-11-24T17:47:31.149" v="82" actId="478"/>
          <ac:spMkLst>
            <pc:docMk/>
            <pc:sldMk cId="3115542396" sldId="2501"/>
            <ac:spMk id="4" creationId="{F72591C4-C26E-4321-B49A-DF2031EDB2BE}"/>
          </ac:spMkLst>
        </pc:spChg>
        <pc:spChg chg="del">
          <ac:chgData name="Allan M Rowe" userId="a47b93c3-83ad-4fb6-aa95-fb0d6e57d93e" providerId="ADAL" clId="{E997B6BE-12AB-4FD3-87EF-B1B7231ED912}" dt="2020-11-24T17:47:33.740" v="83" actId="478"/>
          <ac:spMkLst>
            <pc:docMk/>
            <pc:sldMk cId="3115542396" sldId="2501"/>
            <ac:spMk id="5" creationId="{73D39826-DC76-43E2-A56C-CE4E311D9F77}"/>
          </ac:spMkLst>
        </pc:spChg>
        <pc:spChg chg="add">
          <ac:chgData name="Allan M Rowe" userId="a47b93c3-83ad-4fb6-aa95-fb0d6e57d93e" providerId="ADAL" clId="{E997B6BE-12AB-4FD3-87EF-B1B7231ED912}" dt="2020-11-24T17:47:34.782" v="84"/>
          <ac:spMkLst>
            <pc:docMk/>
            <pc:sldMk cId="3115542396" sldId="2501"/>
            <ac:spMk id="7" creationId="{8FC07C07-B7F9-47AA-99C2-5409CA83DBFF}"/>
          </ac:spMkLst>
        </pc:spChg>
        <pc:spChg chg="add">
          <ac:chgData name="Allan M Rowe" userId="a47b93c3-83ad-4fb6-aa95-fb0d6e57d93e" providerId="ADAL" clId="{E997B6BE-12AB-4FD3-87EF-B1B7231ED912}" dt="2020-11-24T17:47:34.782" v="84"/>
          <ac:spMkLst>
            <pc:docMk/>
            <pc:sldMk cId="3115542396" sldId="2501"/>
            <ac:spMk id="8" creationId="{5C533B61-39A8-4857-B8D2-E6996D564029}"/>
          </ac:spMkLst>
        </pc:spChg>
      </pc:sldChg>
      <pc:sldChg chg="addSp delSp modSp add">
        <pc:chgData name="Allan M Rowe" userId="a47b93c3-83ad-4fb6-aa95-fb0d6e57d93e" providerId="ADAL" clId="{E997B6BE-12AB-4FD3-87EF-B1B7231ED912}" dt="2020-11-24T17:57:04.517" v="242" actId="20577"/>
        <pc:sldMkLst>
          <pc:docMk/>
          <pc:sldMk cId="701449992" sldId="2502"/>
        </pc:sldMkLst>
        <pc:spChg chg="mod">
          <ac:chgData name="Allan M Rowe" userId="a47b93c3-83ad-4fb6-aa95-fb0d6e57d93e" providerId="ADAL" clId="{E997B6BE-12AB-4FD3-87EF-B1B7231ED912}" dt="2020-11-24T17:57:04.517" v="242" actId="20577"/>
          <ac:spMkLst>
            <pc:docMk/>
            <pc:sldMk cId="701449992" sldId="2502"/>
            <ac:spMk id="3" creationId="{C6132494-F83D-4D4D-A525-67ED6B53B74A}"/>
          </ac:spMkLst>
        </pc:spChg>
        <pc:spChg chg="del">
          <ac:chgData name="Allan M Rowe" userId="a47b93c3-83ad-4fb6-aa95-fb0d6e57d93e" providerId="ADAL" clId="{E997B6BE-12AB-4FD3-87EF-B1B7231ED912}" dt="2020-11-24T17:47:42.474" v="86" actId="478"/>
          <ac:spMkLst>
            <pc:docMk/>
            <pc:sldMk cId="701449992" sldId="2502"/>
            <ac:spMk id="4" creationId="{30C7A3D6-4B48-4AFF-893C-4DE67D5B4A6F}"/>
          </ac:spMkLst>
        </pc:spChg>
        <pc:spChg chg="del">
          <ac:chgData name="Allan M Rowe" userId="a47b93c3-83ad-4fb6-aa95-fb0d6e57d93e" providerId="ADAL" clId="{E997B6BE-12AB-4FD3-87EF-B1B7231ED912}" dt="2020-11-24T17:47:45.448" v="87" actId="478"/>
          <ac:spMkLst>
            <pc:docMk/>
            <pc:sldMk cId="701449992" sldId="2502"/>
            <ac:spMk id="5" creationId="{63D6B2CD-DA15-4DEF-89E0-A36A0C2E48D9}"/>
          </ac:spMkLst>
        </pc:spChg>
        <pc:spChg chg="add">
          <ac:chgData name="Allan M Rowe" userId="a47b93c3-83ad-4fb6-aa95-fb0d6e57d93e" providerId="ADAL" clId="{E997B6BE-12AB-4FD3-87EF-B1B7231ED912}" dt="2020-11-24T17:47:46.469" v="88"/>
          <ac:spMkLst>
            <pc:docMk/>
            <pc:sldMk cId="701449992" sldId="2502"/>
            <ac:spMk id="7" creationId="{DEA59A3A-8F9B-472F-AD08-B13E7F393C04}"/>
          </ac:spMkLst>
        </pc:spChg>
        <pc:spChg chg="add">
          <ac:chgData name="Allan M Rowe" userId="a47b93c3-83ad-4fb6-aa95-fb0d6e57d93e" providerId="ADAL" clId="{E997B6BE-12AB-4FD3-87EF-B1B7231ED912}" dt="2020-11-24T17:47:46.469" v="88"/>
          <ac:spMkLst>
            <pc:docMk/>
            <pc:sldMk cId="701449992" sldId="2502"/>
            <ac:spMk id="8" creationId="{C4B4D82C-B81E-403A-8FAB-30FF46E0C767}"/>
          </ac:spMkLst>
        </pc:spChg>
      </pc:sldChg>
      <pc:sldChg chg="addSp delSp modSp add">
        <pc:chgData name="Allan M Rowe" userId="a47b93c3-83ad-4fb6-aa95-fb0d6e57d93e" providerId="ADAL" clId="{E997B6BE-12AB-4FD3-87EF-B1B7231ED912}" dt="2020-11-24T17:57:18.704" v="281" actId="20577"/>
        <pc:sldMkLst>
          <pc:docMk/>
          <pc:sldMk cId="3447107137" sldId="2503"/>
        </pc:sldMkLst>
        <pc:spChg chg="mod">
          <ac:chgData name="Allan M Rowe" userId="a47b93c3-83ad-4fb6-aa95-fb0d6e57d93e" providerId="ADAL" clId="{E997B6BE-12AB-4FD3-87EF-B1B7231ED912}" dt="2020-11-24T17:57:18.704" v="281" actId="20577"/>
          <ac:spMkLst>
            <pc:docMk/>
            <pc:sldMk cId="3447107137" sldId="2503"/>
            <ac:spMk id="3" creationId="{D021E692-0B4C-4355-8FB0-43723DB90FC3}"/>
          </ac:spMkLst>
        </pc:spChg>
        <pc:spChg chg="del">
          <ac:chgData name="Allan M Rowe" userId="a47b93c3-83ad-4fb6-aa95-fb0d6e57d93e" providerId="ADAL" clId="{E997B6BE-12AB-4FD3-87EF-B1B7231ED912}" dt="2020-11-24T17:47:53.602" v="90" actId="478"/>
          <ac:spMkLst>
            <pc:docMk/>
            <pc:sldMk cId="3447107137" sldId="2503"/>
            <ac:spMk id="4" creationId="{77E1AD1F-0200-4A00-BA03-91158DDF157F}"/>
          </ac:spMkLst>
        </pc:spChg>
        <pc:spChg chg="del">
          <ac:chgData name="Allan M Rowe" userId="a47b93c3-83ad-4fb6-aa95-fb0d6e57d93e" providerId="ADAL" clId="{E997B6BE-12AB-4FD3-87EF-B1B7231ED912}" dt="2020-11-24T17:47:56.867" v="91" actId="478"/>
          <ac:spMkLst>
            <pc:docMk/>
            <pc:sldMk cId="3447107137" sldId="2503"/>
            <ac:spMk id="5" creationId="{A17B4A82-3A32-451C-B6EA-BB2E1DB2FCBB}"/>
          </ac:spMkLst>
        </pc:spChg>
        <pc:spChg chg="add">
          <ac:chgData name="Allan M Rowe" userId="a47b93c3-83ad-4fb6-aa95-fb0d6e57d93e" providerId="ADAL" clId="{E997B6BE-12AB-4FD3-87EF-B1B7231ED912}" dt="2020-11-24T17:47:57.312" v="92"/>
          <ac:spMkLst>
            <pc:docMk/>
            <pc:sldMk cId="3447107137" sldId="2503"/>
            <ac:spMk id="7" creationId="{D47A07FE-8419-4811-9468-F560F51F1105}"/>
          </ac:spMkLst>
        </pc:spChg>
        <pc:spChg chg="add">
          <ac:chgData name="Allan M Rowe" userId="a47b93c3-83ad-4fb6-aa95-fb0d6e57d93e" providerId="ADAL" clId="{E997B6BE-12AB-4FD3-87EF-B1B7231ED912}" dt="2020-11-24T17:47:57.312" v="92"/>
          <ac:spMkLst>
            <pc:docMk/>
            <pc:sldMk cId="3447107137" sldId="2503"/>
            <ac:spMk id="8" creationId="{F606B775-CE3D-41A0-9090-1AE5C6DF0843}"/>
          </ac:spMkLst>
        </pc:spChg>
      </pc:sldChg>
      <pc:sldChg chg="modSp add">
        <pc:chgData name="Allan M Rowe" userId="a47b93c3-83ad-4fb6-aa95-fb0d6e57d93e" providerId="ADAL" clId="{E997B6BE-12AB-4FD3-87EF-B1B7231ED912}" dt="2020-11-24T17:57:33.789" v="302" actId="20577"/>
        <pc:sldMkLst>
          <pc:docMk/>
          <pc:sldMk cId="2860829600" sldId="2504"/>
        </pc:sldMkLst>
        <pc:spChg chg="mod">
          <ac:chgData name="Allan M Rowe" userId="a47b93c3-83ad-4fb6-aa95-fb0d6e57d93e" providerId="ADAL" clId="{E997B6BE-12AB-4FD3-87EF-B1B7231ED912}" dt="2020-11-24T17:57:33.789" v="302" actId="20577"/>
          <ac:spMkLst>
            <pc:docMk/>
            <pc:sldMk cId="2860829600" sldId="2504"/>
            <ac:spMk id="3" creationId="{FC9A0BAC-15E0-42FA-BDA6-D65A2132DAB6}"/>
          </ac:spMkLst>
        </pc:spChg>
      </pc:sldChg>
      <pc:sldChg chg="modSp add">
        <pc:chgData name="Allan M Rowe" userId="a47b93c3-83ad-4fb6-aa95-fb0d6e57d93e" providerId="ADAL" clId="{E997B6BE-12AB-4FD3-87EF-B1B7231ED912}" dt="2020-11-24T17:57:45.892" v="318" actId="20577"/>
        <pc:sldMkLst>
          <pc:docMk/>
          <pc:sldMk cId="221387608" sldId="2505"/>
        </pc:sldMkLst>
        <pc:spChg chg="mod">
          <ac:chgData name="Allan M Rowe" userId="a47b93c3-83ad-4fb6-aa95-fb0d6e57d93e" providerId="ADAL" clId="{E997B6BE-12AB-4FD3-87EF-B1B7231ED912}" dt="2020-11-24T17:57:45.892" v="318" actId="20577"/>
          <ac:spMkLst>
            <pc:docMk/>
            <pc:sldMk cId="221387608" sldId="2505"/>
            <ac:spMk id="3" creationId="{8590693E-268B-4C6F-91AE-736E1169BF60}"/>
          </ac:spMkLst>
        </pc:spChg>
      </pc:sldChg>
      <pc:sldChg chg="modSp add">
        <pc:chgData name="Allan M Rowe" userId="a47b93c3-83ad-4fb6-aa95-fb0d6e57d93e" providerId="ADAL" clId="{E997B6BE-12AB-4FD3-87EF-B1B7231ED912}" dt="2020-11-24T17:58:10.491" v="377" actId="20577"/>
        <pc:sldMkLst>
          <pc:docMk/>
          <pc:sldMk cId="2235664303" sldId="2506"/>
        </pc:sldMkLst>
        <pc:spChg chg="mod">
          <ac:chgData name="Allan M Rowe" userId="a47b93c3-83ad-4fb6-aa95-fb0d6e57d93e" providerId="ADAL" clId="{E997B6BE-12AB-4FD3-87EF-B1B7231ED912}" dt="2020-11-24T17:58:10.491" v="377" actId="20577"/>
          <ac:spMkLst>
            <pc:docMk/>
            <pc:sldMk cId="2235664303" sldId="2506"/>
            <ac:spMk id="3" creationId="{C4577413-419F-4F07-9793-1095DC36DD20}"/>
          </ac:spMkLst>
        </pc:spChg>
      </pc:sldChg>
      <pc:sldMasterChg chg="delSldLayout modSldLayout">
        <pc:chgData name="Allan M Rowe" userId="a47b93c3-83ad-4fb6-aa95-fb0d6e57d93e" providerId="ADAL" clId="{E997B6BE-12AB-4FD3-87EF-B1B7231ED912}" dt="2020-11-24T17:58:18.404" v="382" actId="2696"/>
        <pc:sldMasterMkLst>
          <pc:docMk/>
          <pc:sldMasterMk cId="1078415588" sldId="2147484154"/>
        </pc:sldMasterMkLst>
        <pc:sldLayoutChg chg="addSp delSp modSp">
          <pc:chgData name="Allan M Rowe" userId="a47b93c3-83ad-4fb6-aa95-fb0d6e57d93e" providerId="ADAL" clId="{E997B6BE-12AB-4FD3-87EF-B1B7231ED912}" dt="2020-11-24T17:49:18.345" v="134"/>
          <pc:sldLayoutMkLst>
            <pc:docMk/>
            <pc:sldMasterMk cId="1078415588" sldId="2147484154"/>
            <pc:sldLayoutMk cId="629416612" sldId="2147484156"/>
          </pc:sldLayoutMkLst>
          <pc:spChg chg="del mod">
            <ac:chgData name="Allan M Rowe" userId="a47b93c3-83ad-4fb6-aa95-fb0d6e57d93e" providerId="ADAL" clId="{E997B6BE-12AB-4FD3-87EF-B1B7231ED912}" dt="2020-11-24T17:49:15.284" v="132" actId="478"/>
            <ac:spMkLst>
              <pc:docMk/>
              <pc:sldMasterMk cId="1078415588" sldId="2147484154"/>
              <pc:sldLayoutMk cId="629416612" sldId="2147484156"/>
              <ac:spMk id="2" creationId="{3E4F00CD-44CB-48BB-BD23-6E74E41248A5}"/>
            </ac:spMkLst>
          </pc:spChg>
          <pc:spChg chg="del">
            <ac:chgData name="Allan M Rowe" userId="a47b93c3-83ad-4fb6-aa95-fb0d6e57d93e" providerId="ADAL" clId="{E997B6BE-12AB-4FD3-87EF-B1B7231ED912}" dt="2020-11-24T17:49:16.775" v="133" actId="478"/>
            <ac:spMkLst>
              <pc:docMk/>
              <pc:sldMasterMk cId="1078415588" sldId="2147484154"/>
              <pc:sldLayoutMk cId="629416612" sldId="2147484156"/>
              <ac:spMk id="3" creationId="{46C78005-5077-434A-80CA-8C55A16B17D2}"/>
            </ac:spMkLst>
          </pc:spChg>
          <pc:spChg chg="add">
            <ac:chgData name="Allan M Rowe" userId="a47b93c3-83ad-4fb6-aa95-fb0d6e57d93e" providerId="ADAL" clId="{E997B6BE-12AB-4FD3-87EF-B1B7231ED912}" dt="2020-11-24T17:49:18.345" v="134"/>
            <ac:spMkLst>
              <pc:docMk/>
              <pc:sldMasterMk cId="1078415588" sldId="2147484154"/>
              <pc:sldLayoutMk cId="629416612" sldId="2147484156"/>
              <ac:spMk id="8" creationId="{DFB06390-EB51-4C23-BAF6-4E6B8548A5A8}"/>
            </ac:spMkLst>
          </pc:spChg>
          <pc:spChg chg="add">
            <ac:chgData name="Allan M Rowe" userId="a47b93c3-83ad-4fb6-aa95-fb0d6e57d93e" providerId="ADAL" clId="{E997B6BE-12AB-4FD3-87EF-B1B7231ED912}" dt="2020-11-24T17:49:18.345" v="134"/>
            <ac:spMkLst>
              <pc:docMk/>
              <pc:sldMasterMk cId="1078415588" sldId="2147484154"/>
              <pc:sldLayoutMk cId="629416612" sldId="2147484156"/>
              <ac:spMk id="9" creationId="{3ACF3500-29FA-4246-B554-D12C53733C03}"/>
            </ac:spMkLst>
          </pc:spChg>
        </pc:sldLayoutChg>
        <pc:sldLayoutChg chg="addSp delSp">
          <pc:chgData name="Allan M Rowe" userId="a47b93c3-83ad-4fb6-aa95-fb0d6e57d93e" providerId="ADAL" clId="{E997B6BE-12AB-4FD3-87EF-B1B7231ED912}" dt="2020-11-24T17:49:32.963" v="137"/>
          <pc:sldLayoutMkLst>
            <pc:docMk/>
            <pc:sldMasterMk cId="1078415588" sldId="2147484154"/>
            <pc:sldLayoutMk cId="143844978" sldId="2147484157"/>
          </pc:sldLayoutMkLst>
          <pc:spChg chg="del">
            <ac:chgData name="Allan M Rowe" userId="a47b93c3-83ad-4fb6-aa95-fb0d6e57d93e" providerId="ADAL" clId="{E997B6BE-12AB-4FD3-87EF-B1B7231ED912}" dt="2020-11-24T17:49:29.313" v="135" actId="478"/>
            <ac:spMkLst>
              <pc:docMk/>
              <pc:sldMasterMk cId="1078415588" sldId="2147484154"/>
              <pc:sldLayoutMk cId="143844978" sldId="2147484157"/>
              <ac:spMk id="11" creationId="{00000000-0000-0000-0000-000000000000}"/>
            </ac:spMkLst>
          </pc:spChg>
          <pc:spChg chg="add">
            <ac:chgData name="Allan M Rowe" userId="a47b93c3-83ad-4fb6-aa95-fb0d6e57d93e" providerId="ADAL" clId="{E997B6BE-12AB-4FD3-87EF-B1B7231ED912}" dt="2020-11-24T17:49:32.963" v="137"/>
            <ac:spMkLst>
              <pc:docMk/>
              <pc:sldMasterMk cId="1078415588" sldId="2147484154"/>
              <pc:sldLayoutMk cId="143844978" sldId="2147484157"/>
              <ac:spMk id="12" creationId="{A75492B0-4074-4EE4-A21F-468639B166D8}"/>
            </ac:spMkLst>
          </pc:spChg>
          <pc:spChg chg="del">
            <ac:chgData name="Allan M Rowe" userId="a47b93c3-83ad-4fb6-aa95-fb0d6e57d93e" providerId="ADAL" clId="{E997B6BE-12AB-4FD3-87EF-B1B7231ED912}" dt="2020-11-24T17:49:30.261" v="136" actId="478"/>
            <ac:spMkLst>
              <pc:docMk/>
              <pc:sldMasterMk cId="1078415588" sldId="2147484154"/>
              <pc:sldLayoutMk cId="143844978" sldId="2147484157"/>
              <ac:spMk id="15" creationId="{E5F9652E-0045-4B51-A24C-BDFA0BB3B2FC}"/>
            </ac:spMkLst>
          </pc:spChg>
          <pc:spChg chg="add">
            <ac:chgData name="Allan M Rowe" userId="a47b93c3-83ad-4fb6-aa95-fb0d6e57d93e" providerId="ADAL" clId="{E997B6BE-12AB-4FD3-87EF-B1B7231ED912}" dt="2020-11-24T17:49:32.963" v="137"/>
            <ac:spMkLst>
              <pc:docMk/>
              <pc:sldMasterMk cId="1078415588" sldId="2147484154"/>
              <pc:sldLayoutMk cId="143844978" sldId="2147484157"/>
              <ac:spMk id="16" creationId="{F1898F1E-801E-4589-8C51-397178A588AF}"/>
            </ac:spMkLst>
          </pc:spChg>
        </pc:sldLayoutChg>
        <pc:sldLayoutChg chg="addSp delSp">
          <pc:chgData name="Allan M Rowe" userId="a47b93c3-83ad-4fb6-aa95-fb0d6e57d93e" providerId="ADAL" clId="{E997B6BE-12AB-4FD3-87EF-B1B7231ED912}" dt="2020-11-24T17:49:41.997" v="140"/>
          <pc:sldLayoutMkLst>
            <pc:docMk/>
            <pc:sldMasterMk cId="1078415588" sldId="2147484154"/>
            <pc:sldLayoutMk cId="2859454094" sldId="2147484158"/>
          </pc:sldLayoutMkLst>
          <pc:spChg chg="del">
            <ac:chgData name="Allan M Rowe" userId="a47b93c3-83ad-4fb6-aa95-fb0d6e57d93e" providerId="ADAL" clId="{E997B6BE-12AB-4FD3-87EF-B1B7231ED912}" dt="2020-11-24T17:49:38.807" v="138" actId="478"/>
            <ac:spMkLst>
              <pc:docMk/>
              <pc:sldMasterMk cId="1078415588" sldId="2147484154"/>
              <pc:sldLayoutMk cId="2859454094" sldId="2147484158"/>
              <ac:spMk id="5" creationId="{00000000-0000-0000-0000-000000000000}"/>
            </ac:spMkLst>
          </pc:spChg>
          <pc:spChg chg="del">
            <ac:chgData name="Allan M Rowe" userId="a47b93c3-83ad-4fb6-aa95-fb0d6e57d93e" providerId="ADAL" clId="{E997B6BE-12AB-4FD3-87EF-B1B7231ED912}" dt="2020-11-24T17:49:41.603" v="139" actId="478"/>
            <ac:spMkLst>
              <pc:docMk/>
              <pc:sldMasterMk cId="1078415588" sldId="2147484154"/>
              <pc:sldLayoutMk cId="2859454094" sldId="2147484158"/>
              <ac:spMk id="9" creationId="{9BB7ACA4-80DC-41DD-B0E8-371B4DD0BAD1}"/>
            </ac:spMkLst>
          </pc:spChg>
          <pc:spChg chg="add">
            <ac:chgData name="Allan M Rowe" userId="a47b93c3-83ad-4fb6-aa95-fb0d6e57d93e" providerId="ADAL" clId="{E997B6BE-12AB-4FD3-87EF-B1B7231ED912}" dt="2020-11-24T17:49:41.997" v="140"/>
            <ac:spMkLst>
              <pc:docMk/>
              <pc:sldMasterMk cId="1078415588" sldId="2147484154"/>
              <pc:sldLayoutMk cId="2859454094" sldId="2147484158"/>
              <ac:spMk id="10" creationId="{B5D9C705-C74F-4528-8A7B-D8D4DC2C754C}"/>
            </ac:spMkLst>
          </pc:spChg>
          <pc:spChg chg="add">
            <ac:chgData name="Allan M Rowe" userId="a47b93c3-83ad-4fb6-aa95-fb0d6e57d93e" providerId="ADAL" clId="{E997B6BE-12AB-4FD3-87EF-B1B7231ED912}" dt="2020-11-24T17:49:41.997" v="140"/>
            <ac:spMkLst>
              <pc:docMk/>
              <pc:sldMasterMk cId="1078415588" sldId="2147484154"/>
              <pc:sldLayoutMk cId="2859454094" sldId="2147484158"/>
              <ac:spMk id="11" creationId="{4FD921DE-7B1D-4348-BCB2-8B7A58FFA067}"/>
            </ac:spMkLst>
          </pc:spChg>
        </pc:sldLayoutChg>
        <pc:sldLayoutChg chg="addSp delSp">
          <pc:chgData name="Allan M Rowe" userId="a47b93c3-83ad-4fb6-aa95-fb0d6e57d93e" providerId="ADAL" clId="{E997B6BE-12AB-4FD3-87EF-B1B7231ED912}" dt="2020-11-24T17:49:52.131" v="143"/>
          <pc:sldLayoutMkLst>
            <pc:docMk/>
            <pc:sldMasterMk cId="1078415588" sldId="2147484154"/>
            <pc:sldLayoutMk cId="2254400004" sldId="2147484159"/>
          </pc:sldLayoutMkLst>
          <pc:spChg chg="del">
            <ac:chgData name="Allan M Rowe" userId="a47b93c3-83ad-4fb6-aa95-fb0d6e57d93e" providerId="ADAL" clId="{E997B6BE-12AB-4FD3-87EF-B1B7231ED912}" dt="2020-11-24T17:49:46.495" v="141" actId="478"/>
            <ac:spMkLst>
              <pc:docMk/>
              <pc:sldMasterMk cId="1078415588" sldId="2147484154"/>
              <pc:sldLayoutMk cId="2254400004" sldId="2147484159"/>
              <ac:spMk id="7" creationId="{00000000-0000-0000-0000-000000000000}"/>
            </ac:spMkLst>
          </pc:spChg>
          <pc:spChg chg="add">
            <ac:chgData name="Allan M Rowe" userId="a47b93c3-83ad-4fb6-aa95-fb0d6e57d93e" providerId="ADAL" clId="{E997B6BE-12AB-4FD3-87EF-B1B7231ED912}" dt="2020-11-24T17:49:52.131" v="143"/>
            <ac:spMkLst>
              <pc:docMk/>
              <pc:sldMasterMk cId="1078415588" sldId="2147484154"/>
              <pc:sldLayoutMk cId="2254400004" sldId="2147484159"/>
              <ac:spMk id="9" creationId="{F22567ED-72C3-41FC-BF88-2DF258FA46DB}"/>
            </ac:spMkLst>
          </pc:spChg>
          <pc:spChg chg="del">
            <ac:chgData name="Allan M Rowe" userId="a47b93c3-83ad-4fb6-aa95-fb0d6e57d93e" providerId="ADAL" clId="{E997B6BE-12AB-4FD3-87EF-B1B7231ED912}" dt="2020-11-24T17:49:51.645" v="142" actId="478"/>
            <ac:spMkLst>
              <pc:docMk/>
              <pc:sldMasterMk cId="1078415588" sldId="2147484154"/>
              <pc:sldLayoutMk cId="2254400004" sldId="2147484159"/>
              <ac:spMk id="13" creationId="{7E161075-3224-4010-ABDA-A5185F35D1DE}"/>
            </ac:spMkLst>
          </pc:spChg>
          <pc:spChg chg="add">
            <ac:chgData name="Allan M Rowe" userId="a47b93c3-83ad-4fb6-aa95-fb0d6e57d93e" providerId="ADAL" clId="{E997B6BE-12AB-4FD3-87EF-B1B7231ED912}" dt="2020-11-24T17:49:52.131" v="143"/>
            <ac:spMkLst>
              <pc:docMk/>
              <pc:sldMasterMk cId="1078415588" sldId="2147484154"/>
              <pc:sldLayoutMk cId="2254400004" sldId="2147484159"/>
              <ac:spMk id="14" creationId="{39EF4902-8A79-4BCA-8D81-B57BA5C0AC4D}"/>
            </ac:spMkLst>
          </pc:spChg>
        </pc:sldLayoutChg>
        <pc:sldLayoutChg chg="addSp delSp">
          <pc:chgData name="Allan M Rowe" userId="a47b93c3-83ad-4fb6-aa95-fb0d6e57d93e" providerId="ADAL" clId="{E997B6BE-12AB-4FD3-87EF-B1B7231ED912}" dt="2020-11-24T17:49:58.751" v="146"/>
          <pc:sldLayoutMkLst>
            <pc:docMk/>
            <pc:sldMasterMk cId="1078415588" sldId="2147484154"/>
            <pc:sldLayoutMk cId="1653742368" sldId="2147484160"/>
          </pc:sldLayoutMkLst>
          <pc:spChg chg="del">
            <ac:chgData name="Allan M Rowe" userId="a47b93c3-83ad-4fb6-aa95-fb0d6e57d93e" providerId="ADAL" clId="{E997B6BE-12AB-4FD3-87EF-B1B7231ED912}" dt="2020-11-24T17:49:55.798" v="144" actId="478"/>
            <ac:spMkLst>
              <pc:docMk/>
              <pc:sldMasterMk cId="1078415588" sldId="2147484154"/>
              <pc:sldLayoutMk cId="1653742368" sldId="2147484160"/>
              <ac:spMk id="3" creationId="{00000000-0000-0000-0000-000000000000}"/>
            </ac:spMkLst>
          </pc:spChg>
          <pc:spChg chg="del">
            <ac:chgData name="Allan M Rowe" userId="a47b93c3-83ad-4fb6-aa95-fb0d6e57d93e" providerId="ADAL" clId="{E997B6BE-12AB-4FD3-87EF-B1B7231ED912}" dt="2020-11-24T17:49:58.419" v="145" actId="478"/>
            <ac:spMkLst>
              <pc:docMk/>
              <pc:sldMasterMk cId="1078415588" sldId="2147484154"/>
              <pc:sldLayoutMk cId="1653742368" sldId="2147484160"/>
              <ac:spMk id="6" creationId="{BA471088-6F95-4269-9C96-59C7FA66D839}"/>
            </ac:spMkLst>
          </pc:spChg>
          <pc:spChg chg="add">
            <ac:chgData name="Allan M Rowe" userId="a47b93c3-83ad-4fb6-aa95-fb0d6e57d93e" providerId="ADAL" clId="{E997B6BE-12AB-4FD3-87EF-B1B7231ED912}" dt="2020-11-24T17:49:58.751" v="146"/>
            <ac:spMkLst>
              <pc:docMk/>
              <pc:sldMasterMk cId="1078415588" sldId="2147484154"/>
              <pc:sldLayoutMk cId="1653742368" sldId="2147484160"/>
              <ac:spMk id="8" creationId="{5585B063-15FC-456A-B1ED-92564B426DC7}"/>
            </ac:spMkLst>
          </pc:spChg>
          <pc:spChg chg="add">
            <ac:chgData name="Allan M Rowe" userId="a47b93c3-83ad-4fb6-aa95-fb0d6e57d93e" providerId="ADAL" clId="{E997B6BE-12AB-4FD3-87EF-B1B7231ED912}" dt="2020-11-24T17:49:58.751" v="146"/>
            <ac:spMkLst>
              <pc:docMk/>
              <pc:sldMasterMk cId="1078415588" sldId="2147484154"/>
              <pc:sldLayoutMk cId="1653742368" sldId="2147484160"/>
              <ac:spMk id="9" creationId="{C10A7F7F-084D-4738-9DCE-99275C41870A}"/>
            </ac:spMkLst>
          </pc:spChg>
        </pc:sldLayoutChg>
        <pc:sldLayoutChg chg="addSp delSp">
          <pc:chgData name="Allan M Rowe" userId="a47b93c3-83ad-4fb6-aa95-fb0d6e57d93e" providerId="ADAL" clId="{E997B6BE-12AB-4FD3-87EF-B1B7231ED912}" dt="2020-11-24T17:50:05.811" v="149"/>
          <pc:sldLayoutMkLst>
            <pc:docMk/>
            <pc:sldMasterMk cId="1078415588" sldId="2147484154"/>
            <pc:sldLayoutMk cId="716123799" sldId="2147484161"/>
          </pc:sldLayoutMkLst>
          <pc:spChg chg="del">
            <ac:chgData name="Allan M Rowe" userId="a47b93c3-83ad-4fb6-aa95-fb0d6e57d93e" providerId="ADAL" clId="{E997B6BE-12AB-4FD3-87EF-B1B7231ED912}" dt="2020-11-24T17:50:03.031" v="147" actId="478"/>
            <ac:spMkLst>
              <pc:docMk/>
              <pc:sldMasterMk cId="1078415588" sldId="2147484154"/>
              <pc:sldLayoutMk cId="716123799" sldId="2147484161"/>
              <ac:spMk id="3" creationId="{00000000-0000-0000-0000-000000000000}"/>
            </ac:spMkLst>
          </pc:spChg>
          <pc:spChg chg="del">
            <ac:chgData name="Allan M Rowe" userId="a47b93c3-83ad-4fb6-aa95-fb0d6e57d93e" providerId="ADAL" clId="{E997B6BE-12AB-4FD3-87EF-B1B7231ED912}" dt="2020-11-24T17:50:05.389" v="148" actId="478"/>
            <ac:spMkLst>
              <pc:docMk/>
              <pc:sldMasterMk cId="1078415588" sldId="2147484154"/>
              <pc:sldLayoutMk cId="716123799" sldId="2147484161"/>
              <ac:spMk id="21" creationId="{9E8766BF-8751-4DD6-9C06-35A200CCDE87}"/>
            </ac:spMkLst>
          </pc:spChg>
          <pc:spChg chg="add">
            <ac:chgData name="Allan M Rowe" userId="a47b93c3-83ad-4fb6-aa95-fb0d6e57d93e" providerId="ADAL" clId="{E997B6BE-12AB-4FD3-87EF-B1B7231ED912}" dt="2020-11-24T17:50:05.811" v="149"/>
            <ac:spMkLst>
              <pc:docMk/>
              <pc:sldMasterMk cId="1078415588" sldId="2147484154"/>
              <pc:sldLayoutMk cId="716123799" sldId="2147484161"/>
              <ac:spMk id="22" creationId="{CA018732-4253-4679-AAD9-42B9E02DA40B}"/>
            </ac:spMkLst>
          </pc:spChg>
          <pc:spChg chg="add">
            <ac:chgData name="Allan M Rowe" userId="a47b93c3-83ad-4fb6-aa95-fb0d6e57d93e" providerId="ADAL" clId="{E997B6BE-12AB-4FD3-87EF-B1B7231ED912}" dt="2020-11-24T17:50:05.811" v="149"/>
            <ac:spMkLst>
              <pc:docMk/>
              <pc:sldMasterMk cId="1078415588" sldId="2147484154"/>
              <pc:sldLayoutMk cId="716123799" sldId="2147484161"/>
              <ac:spMk id="23" creationId="{0B1F3B0A-CDFF-4ED5-903F-6D701DD99063}"/>
            </ac:spMkLst>
          </pc:spChg>
        </pc:sldLayoutChg>
        <pc:sldLayoutChg chg="addSp delSp del">
          <pc:chgData name="Allan M Rowe" userId="a47b93c3-83ad-4fb6-aa95-fb0d6e57d93e" providerId="ADAL" clId="{E997B6BE-12AB-4FD3-87EF-B1B7231ED912}" dt="2020-11-24T17:58:18.404" v="382" actId="2696"/>
          <pc:sldLayoutMkLst>
            <pc:docMk/>
            <pc:sldMasterMk cId="1078415588" sldId="2147484154"/>
            <pc:sldLayoutMk cId="2514732462" sldId="2147484163"/>
          </pc:sldLayoutMkLst>
          <pc:spChg chg="del">
            <ac:chgData name="Allan M Rowe" userId="a47b93c3-83ad-4fb6-aa95-fb0d6e57d93e" providerId="ADAL" clId="{E997B6BE-12AB-4FD3-87EF-B1B7231ED912}" dt="2020-11-24T17:50:11.811" v="151" actId="478"/>
            <ac:spMkLst>
              <pc:docMk/>
              <pc:sldMasterMk cId="1078415588" sldId="2147484154"/>
              <pc:sldLayoutMk cId="2514732462" sldId="2147484163"/>
              <ac:spMk id="7" creationId="{BADC4382-72A1-41B3-A521-95A1D1500D5A}"/>
            </ac:spMkLst>
          </pc:spChg>
          <pc:spChg chg="add">
            <ac:chgData name="Allan M Rowe" userId="a47b93c3-83ad-4fb6-aa95-fb0d6e57d93e" providerId="ADAL" clId="{E997B6BE-12AB-4FD3-87EF-B1B7231ED912}" dt="2020-11-24T17:50:12.279" v="152"/>
            <ac:spMkLst>
              <pc:docMk/>
              <pc:sldMasterMk cId="1078415588" sldId="2147484154"/>
              <pc:sldLayoutMk cId="2514732462" sldId="2147484163"/>
              <ac:spMk id="8" creationId="{43BE5965-40D1-4C81-A1C4-FA3421A08CDF}"/>
            </ac:spMkLst>
          </pc:spChg>
          <pc:spChg chg="add">
            <ac:chgData name="Allan M Rowe" userId="a47b93c3-83ad-4fb6-aa95-fb0d6e57d93e" providerId="ADAL" clId="{E997B6BE-12AB-4FD3-87EF-B1B7231ED912}" dt="2020-11-24T17:50:12.279" v="152"/>
            <ac:spMkLst>
              <pc:docMk/>
              <pc:sldMasterMk cId="1078415588" sldId="2147484154"/>
              <pc:sldLayoutMk cId="2514732462" sldId="2147484163"/>
              <ac:spMk id="9" creationId="{F1810542-F4C9-4519-984B-8BBE9CD1904C}"/>
            </ac:spMkLst>
          </pc:spChg>
          <pc:spChg chg="del">
            <ac:chgData name="Allan M Rowe" userId="a47b93c3-83ad-4fb6-aa95-fb0d6e57d93e" providerId="ADAL" clId="{E997B6BE-12AB-4FD3-87EF-B1B7231ED912}" dt="2020-11-24T17:50:09.517" v="150" actId="478"/>
            <ac:spMkLst>
              <pc:docMk/>
              <pc:sldMasterMk cId="1078415588" sldId="2147484154"/>
              <pc:sldLayoutMk cId="2514732462" sldId="2147484163"/>
              <ac:spMk id="10" creationId="{00000000-0000-0000-0000-000000000000}"/>
            </ac:spMkLst>
          </pc:spChg>
        </pc:sldLayoutChg>
        <pc:sldLayoutChg chg="addSp delSp del">
          <pc:chgData name="Allan M Rowe" userId="a47b93c3-83ad-4fb6-aa95-fb0d6e57d93e" providerId="ADAL" clId="{E997B6BE-12AB-4FD3-87EF-B1B7231ED912}" dt="2020-11-24T17:58:15.718" v="379" actId="2696"/>
          <pc:sldLayoutMkLst>
            <pc:docMk/>
            <pc:sldMasterMk cId="1078415588" sldId="2147484154"/>
            <pc:sldLayoutMk cId="1492049555" sldId="2147484187"/>
          </pc:sldLayoutMkLst>
          <pc:spChg chg="del">
            <ac:chgData name="Allan M Rowe" userId="a47b93c3-83ad-4fb6-aa95-fb0d6e57d93e" providerId="ADAL" clId="{E997B6BE-12AB-4FD3-87EF-B1B7231ED912}" dt="2020-11-24T17:50:19.278" v="154" actId="478"/>
            <ac:spMkLst>
              <pc:docMk/>
              <pc:sldMasterMk cId="1078415588" sldId="2147484154"/>
              <pc:sldLayoutMk cId="1492049555" sldId="2147484187"/>
              <ac:spMk id="7" creationId="{24DAAA38-C625-485E-B680-0C6C740478CE}"/>
            </ac:spMkLst>
          </pc:spChg>
          <pc:spChg chg="del">
            <ac:chgData name="Allan M Rowe" userId="a47b93c3-83ad-4fb6-aa95-fb0d6e57d93e" providerId="ADAL" clId="{E997B6BE-12AB-4FD3-87EF-B1B7231ED912}" dt="2020-11-24T17:50:16.532" v="153" actId="478"/>
            <ac:spMkLst>
              <pc:docMk/>
              <pc:sldMasterMk cId="1078415588" sldId="2147484154"/>
              <pc:sldLayoutMk cId="1492049555" sldId="2147484187"/>
              <ac:spMk id="8" creationId="{06C8CA20-A94C-435A-B42C-E275CCCDB273}"/>
            </ac:spMkLst>
          </pc:spChg>
          <pc:spChg chg="add">
            <ac:chgData name="Allan M Rowe" userId="a47b93c3-83ad-4fb6-aa95-fb0d6e57d93e" providerId="ADAL" clId="{E997B6BE-12AB-4FD3-87EF-B1B7231ED912}" dt="2020-11-24T17:50:19.699" v="155"/>
            <ac:spMkLst>
              <pc:docMk/>
              <pc:sldMasterMk cId="1078415588" sldId="2147484154"/>
              <pc:sldLayoutMk cId="1492049555" sldId="2147484187"/>
              <ac:spMk id="10" creationId="{B2E407B4-18F7-427D-942A-D0077C01679B}"/>
            </ac:spMkLst>
          </pc:spChg>
          <pc:spChg chg="add">
            <ac:chgData name="Allan M Rowe" userId="a47b93c3-83ad-4fb6-aa95-fb0d6e57d93e" providerId="ADAL" clId="{E997B6BE-12AB-4FD3-87EF-B1B7231ED912}" dt="2020-11-24T17:50:19.699" v="155"/>
            <ac:spMkLst>
              <pc:docMk/>
              <pc:sldMasterMk cId="1078415588" sldId="2147484154"/>
              <pc:sldLayoutMk cId="1492049555" sldId="2147484187"/>
              <ac:spMk id="11" creationId="{EFDA931D-154A-46CB-AFAD-8BF0F8776A0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B06390-EB51-4C23-BAF6-4E6B8548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ACF3500-29FA-4246-B554-D12C5373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5492B0-4074-4EE4-A21F-468639B1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1898F1E-801E-4589-8C51-397178A5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D9C705-C74F-4528-8A7B-D8D4DC2C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FD921DE-7B1D-4348-BCB2-8B7A58FF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2567ED-72C3-41FC-BF88-2DF258FA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9EF4902-8A79-4BCA-8D81-B57BA5C0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85B063-15FC-456A-B1ED-92564B42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10A7F7F-084D-4738-9DCE-99275C41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CA018732-4253-4679-AAD9-42B9E02D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0B1F3B0A-CDFF-4ED5-903F-6D701DD9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Working Group ???: 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899" y="5319878"/>
            <a:ext cx="8107060" cy="1247725"/>
          </a:xfrm>
        </p:spPr>
        <p:txBody>
          <a:bodyPr/>
          <a:lstStyle/>
          <a:p>
            <a:r>
              <a:rPr lang="en-US" dirty="0"/>
              <a:t>Presenter Name / Institute	</a:t>
            </a:r>
          </a:p>
          <a:p>
            <a:r>
              <a:rPr lang="en-US" dirty="0"/>
              <a:t>PIP-II Technical Workshop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15D64-4871-4FFA-888D-D96A3134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058D3-58D9-4255-AF0A-85D7D290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Group: ???  Agenda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887EC-9933-4F02-93C0-0B21159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935C-4ECA-4E87-8AAB-66BEC5AB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9ED712E-0233-4B68-BD71-5421E4F8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9060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09C64-D319-4F1D-A343-C56A874BD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71285-FFD9-4F89-916D-C9974D64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1:  Discussion Highlights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5B5B-6894-4236-B136-86C4147B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C07C07-B7F9-47AA-99C2-5409CA83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C533B61-39A8-4857-B8D2-E6996D56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1554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62A439-CC2C-417B-8D3C-CCA068EE2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132494-F83D-4D4D-A525-67ED6B53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2:  Discussion Highlights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B317A-A1D5-477D-8D18-51B0299F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A59A3A-8F9B-472F-AD08-B13E7F3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4B4D82C-B81E-403A-8FAB-30FF46E0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0144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C7ECB-4B11-47F2-85EE-B082D101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21E692-0B4C-4355-8FB0-43723DB9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3:  Discussion Highlights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5D295-4517-460D-B1B9-8F1A686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7A07FE-8419-4811-9468-F560F51F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12/04/2020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606B775-CE3D-41A0-9090-1AE5C6DF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4710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9AA85-2270-419A-923C-28AD69C4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A0BAC-15E0-42FA-BDA6-D65A2132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BD175-211E-4313-B825-06F161B1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D1D8-417F-4D87-9370-87601946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C5A16-7DAE-471B-BA8C-67E12E16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6082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EFD3D-DBD6-45EF-8475-C4A428C95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0693E-268B-4C6F-91AE-736E1169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4B2F0-99C4-499D-8F1F-394C1D2D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CDFD5-3F17-4161-82C4-3298BB92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276B8-7D29-4B40-8B36-136690DF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38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74E24-D9DF-4164-9919-864CCF50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577413-419F-4F07-9793-1095DC36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Group:  ???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22FCF-8C62-4E7D-B21D-C0B442DC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9F180-5081-47AC-B453-E6B5446F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4377C-BB5B-485F-97C6-C797B1CA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Name | PIP-II Technical Workshop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35664303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82BAE-E75F-4752-A4BB-557E29524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31868</TotalTime>
  <Words>92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1_Fermilab_PPT_090915</vt:lpstr>
      <vt:lpstr>PowerPoint Presentation</vt:lpstr>
      <vt:lpstr>Working Group: ???  Agenda Overview</vt:lpstr>
      <vt:lpstr>Session 1:  Discussion Highlights</vt:lpstr>
      <vt:lpstr>Session 2:  Discussion Highlights</vt:lpstr>
      <vt:lpstr>Session 3:  Discussion Highlights</vt:lpstr>
      <vt:lpstr>Lessons Learned</vt:lpstr>
      <vt:lpstr>Open Issues</vt:lpstr>
      <vt:lpstr>Working Group:  ???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Allan M Rowe</cp:lastModifiedBy>
  <cp:revision>1393</cp:revision>
  <cp:lastPrinted>2020-01-24T20:57:46Z</cp:lastPrinted>
  <dcterms:created xsi:type="dcterms:W3CDTF">2019-12-16T19:54:36Z</dcterms:created>
  <dcterms:modified xsi:type="dcterms:W3CDTF">2020-11-24T17:59:24Z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