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5"/>
  </p:sldMasterIdLst>
  <p:notesMasterIdLst>
    <p:notesMasterId r:id="rId12"/>
  </p:notesMasterIdLst>
  <p:handoutMasterIdLst>
    <p:handoutMasterId r:id="rId13"/>
  </p:handoutMasterIdLst>
  <p:sldIdLst>
    <p:sldId id="294" r:id="rId6"/>
    <p:sldId id="295" r:id="rId7"/>
    <p:sldId id="296" r:id="rId8"/>
    <p:sldId id="298" r:id="rId9"/>
    <p:sldId id="297" r:id="rId10"/>
    <p:sldId id="299" r:id="rId1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thew" initials="M" lastIdx="1" clrIdx="0">
    <p:extLst>
      <p:ext uri="{19B8F6BF-5375-455C-9EA6-DF929625EA0E}">
        <p15:presenceInfo xmlns:p15="http://schemas.microsoft.com/office/powerpoint/2012/main" userId="S::mluedke@services.fnal.gov::03b34fff-3da5-4aa9-98b5-256798059e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7"/>
    <a:srgbClr val="505050"/>
    <a:srgbClr val="A7A8AA"/>
    <a:srgbClr val="50504E"/>
    <a:srgbClr val="4E4E4E"/>
    <a:srgbClr val="404040"/>
    <a:srgbClr val="63666A"/>
    <a:srgbClr val="99D6E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A227A7-3091-24E4-C25C-644536E3A82D}" v="91" dt="2020-11-25T13:42:15.629"/>
    <p1510:client id="{53CF46DD-FC15-4993-9A5B-CE09D3A2454F}" v="19" dt="2020-11-24T21:53:25.190"/>
    <p1510:client id="{7F7F4002-8EC1-4943-850A-D350731409E1}" v="28" dt="2020-11-25T13:43:33.88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094" y="43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7F9D45D8-08F3-7609-CF7F-5CEC8A0D6739}"/>
    <pc:docChg chg="modSld">
      <pc:chgData name="" userId="" providerId="" clId="Web-{7F9D45D8-08F3-7609-CF7F-5CEC8A0D6739}" dt="2020-11-11T22:21:10.787" v="340" actId="20577"/>
      <pc:docMkLst>
        <pc:docMk/>
      </pc:docMkLst>
      <pc:sldChg chg="addSp delSp modSp">
        <pc:chgData name="" userId="" providerId="" clId="Web-{7F9D45D8-08F3-7609-CF7F-5CEC8A0D6739}" dt="2020-11-11T22:07:00.054" v="120"/>
        <pc:sldMkLst>
          <pc:docMk/>
          <pc:sldMk cId="3920411519" sldId="295"/>
        </pc:sldMkLst>
        <pc:spChg chg="mod">
          <ac:chgData name="" userId="" providerId="" clId="Web-{7F9D45D8-08F3-7609-CF7F-5CEC8A0D6739}" dt="2020-11-11T22:06:43.178" v="113" actId="20577"/>
          <ac:spMkLst>
            <pc:docMk/>
            <pc:sldMk cId="3920411519" sldId="295"/>
            <ac:spMk id="2" creationId="{21A58DAC-9200-4AB9-96B0-11CB16B44C81}"/>
          </ac:spMkLst>
        </pc:spChg>
        <pc:spChg chg="add del mod">
          <ac:chgData name="" userId="" providerId="" clId="Web-{7F9D45D8-08F3-7609-CF7F-5CEC8A0D6739}" dt="2020-11-11T22:07:00.054" v="120"/>
          <ac:spMkLst>
            <pc:docMk/>
            <pc:sldMk cId="3920411519" sldId="295"/>
            <ac:spMk id="7" creationId="{2F574F7F-3C54-4EF6-A11A-60E9403E1036}"/>
          </ac:spMkLst>
        </pc:spChg>
      </pc:sldChg>
      <pc:sldChg chg="addSp modSp">
        <pc:chgData name="" userId="" providerId="" clId="Web-{7F9D45D8-08F3-7609-CF7F-5CEC8A0D6739}" dt="2020-11-11T22:10:16.150" v="199" actId="14100"/>
        <pc:sldMkLst>
          <pc:docMk/>
          <pc:sldMk cId="1106966721" sldId="296"/>
        </pc:sldMkLst>
        <pc:spChg chg="mod">
          <ac:chgData name="" userId="" providerId="" clId="Web-{7F9D45D8-08F3-7609-CF7F-5CEC8A0D6739}" dt="2020-11-11T22:09:03.800" v="128" actId="20577"/>
          <ac:spMkLst>
            <pc:docMk/>
            <pc:sldMk cId="1106966721" sldId="296"/>
            <ac:spMk id="2" creationId="{F7BC57C8-AE2F-4A10-9E8C-0184D8D981C2}"/>
          </ac:spMkLst>
        </pc:spChg>
        <pc:spChg chg="add mod">
          <ac:chgData name="" userId="" providerId="" clId="Web-{7F9D45D8-08F3-7609-CF7F-5CEC8A0D6739}" dt="2020-11-11T22:10:16.150" v="199" actId="14100"/>
          <ac:spMkLst>
            <pc:docMk/>
            <pc:sldMk cId="1106966721" sldId="296"/>
            <ac:spMk id="7" creationId="{416509C4-3312-4D54-ABD6-5B5DF2B2094D}"/>
          </ac:spMkLst>
        </pc:spChg>
      </pc:sldChg>
      <pc:sldChg chg="modSp">
        <pc:chgData name="" userId="" providerId="" clId="Web-{7F9D45D8-08F3-7609-CF7F-5CEC8A0D6739}" dt="2020-11-11T22:21:10.787" v="340" actId="20577"/>
        <pc:sldMkLst>
          <pc:docMk/>
          <pc:sldMk cId="161881229" sldId="297"/>
        </pc:sldMkLst>
        <pc:spChg chg="mod">
          <ac:chgData name="" userId="" providerId="" clId="Web-{7F9D45D8-08F3-7609-CF7F-5CEC8A0D6739}" dt="2020-11-11T22:21:10.787" v="340" actId="20577"/>
          <ac:spMkLst>
            <pc:docMk/>
            <pc:sldMk cId="161881229" sldId="297"/>
            <ac:spMk id="2" creationId="{10C75377-0CBF-420E-94D4-DDB0AFC151AB}"/>
          </ac:spMkLst>
        </pc:spChg>
      </pc:sldChg>
    </pc:docChg>
  </pc:docChgLst>
  <pc:docChgLst>
    <pc:chgData clId="Web-{EFAAE7EA-68FD-1922-D958-0EFC2F12124B}"/>
    <pc:docChg chg="modSld">
      <pc:chgData name="" userId="" providerId="" clId="Web-{EFAAE7EA-68FD-1922-D958-0EFC2F12124B}" dt="2020-11-06T19:58:16.624" v="41" actId="20577"/>
      <pc:docMkLst>
        <pc:docMk/>
      </pc:docMkLst>
      <pc:sldChg chg="modSp">
        <pc:chgData name="" userId="" providerId="" clId="Web-{EFAAE7EA-68FD-1922-D958-0EFC2F12124B}" dt="2020-11-06T19:58:06.311" v="40" actId="20577"/>
        <pc:sldMkLst>
          <pc:docMk/>
          <pc:sldMk cId="1106966721" sldId="296"/>
        </pc:sldMkLst>
        <pc:spChg chg="mod">
          <ac:chgData name="" userId="" providerId="" clId="Web-{EFAAE7EA-68FD-1922-D958-0EFC2F12124B}" dt="2020-11-06T19:58:06.311" v="40" actId="20577"/>
          <ac:spMkLst>
            <pc:docMk/>
            <pc:sldMk cId="1106966721" sldId="296"/>
            <ac:spMk id="2" creationId="{F7BC57C8-AE2F-4A10-9E8C-0184D8D981C2}"/>
          </ac:spMkLst>
        </pc:spChg>
      </pc:sldChg>
      <pc:sldChg chg="modSp">
        <pc:chgData name="" userId="" providerId="" clId="Web-{EFAAE7EA-68FD-1922-D958-0EFC2F12124B}" dt="2020-11-06T19:58:16.624" v="41" actId="20577"/>
        <pc:sldMkLst>
          <pc:docMk/>
          <pc:sldMk cId="161881229" sldId="297"/>
        </pc:sldMkLst>
        <pc:spChg chg="mod">
          <ac:chgData name="" userId="" providerId="" clId="Web-{EFAAE7EA-68FD-1922-D958-0EFC2F12124B}" dt="2020-11-06T19:58:16.624" v="41" actId="20577"/>
          <ac:spMkLst>
            <pc:docMk/>
            <pc:sldMk cId="161881229" sldId="297"/>
            <ac:spMk id="2" creationId="{10C75377-0CBF-420E-94D4-DDB0AFC151AB}"/>
          </ac:spMkLst>
        </pc:spChg>
      </pc:sldChg>
    </pc:docChg>
  </pc:docChgLst>
  <pc:docChgLst>
    <pc:chgData clId="Web-{82B77807-DE68-94AC-41CD-CAC8CFF763FC}"/>
    <pc:docChg chg="modSld">
      <pc:chgData name="" userId="" providerId="" clId="Web-{82B77807-DE68-94AC-41CD-CAC8CFF763FC}" dt="2020-11-16T21:15:31.299" v="89" actId="20577"/>
      <pc:docMkLst>
        <pc:docMk/>
      </pc:docMkLst>
      <pc:sldChg chg="modSp">
        <pc:chgData name="" userId="" providerId="" clId="Web-{82B77807-DE68-94AC-41CD-CAC8CFF763FC}" dt="2020-11-16T21:09:57.915" v="84" actId="20577"/>
        <pc:sldMkLst>
          <pc:docMk/>
          <pc:sldMk cId="1106966721" sldId="296"/>
        </pc:sldMkLst>
        <pc:spChg chg="mod">
          <ac:chgData name="" userId="" providerId="" clId="Web-{82B77807-DE68-94AC-41CD-CAC8CFF763FC}" dt="2020-11-16T21:09:57.915" v="84" actId="20577"/>
          <ac:spMkLst>
            <pc:docMk/>
            <pc:sldMk cId="1106966721" sldId="296"/>
            <ac:spMk id="2" creationId="{F7BC57C8-AE2F-4A10-9E8C-0184D8D981C2}"/>
          </ac:spMkLst>
        </pc:spChg>
      </pc:sldChg>
      <pc:sldChg chg="modSp">
        <pc:chgData name="" userId="" providerId="" clId="Web-{82B77807-DE68-94AC-41CD-CAC8CFF763FC}" dt="2020-11-16T21:15:31.299" v="89" actId="20577"/>
        <pc:sldMkLst>
          <pc:docMk/>
          <pc:sldMk cId="161881229" sldId="297"/>
        </pc:sldMkLst>
        <pc:spChg chg="mod">
          <ac:chgData name="" userId="" providerId="" clId="Web-{82B77807-DE68-94AC-41CD-CAC8CFF763FC}" dt="2020-11-16T21:15:31.299" v="89" actId="20577"/>
          <ac:spMkLst>
            <pc:docMk/>
            <pc:sldMk cId="161881229" sldId="297"/>
            <ac:spMk id="2" creationId="{10C75377-0CBF-420E-94D4-DDB0AFC151AB}"/>
          </ac:spMkLst>
        </pc:spChg>
        <pc:spChg chg="mod">
          <ac:chgData name="" userId="" providerId="" clId="Web-{82B77807-DE68-94AC-41CD-CAC8CFF763FC}" dt="2020-11-16T19:20:02.705" v="44" actId="20577"/>
          <ac:spMkLst>
            <pc:docMk/>
            <pc:sldMk cId="161881229" sldId="297"/>
            <ac:spMk id="3" creationId="{775D9DC8-7074-4221-ABF9-E9D3E5886D98}"/>
          </ac:spMkLst>
        </pc:spChg>
      </pc:sldChg>
    </pc:docChg>
  </pc:docChgLst>
  <pc:docChgLst>
    <pc:chgData clId="Web-{40A227A7-3091-24E4-C25C-644536E3A82D}"/>
    <pc:docChg chg="modSld">
      <pc:chgData name="" userId="" providerId="" clId="Web-{40A227A7-3091-24E4-C25C-644536E3A82D}" dt="2020-11-25T13:42:15.629" v="90" actId="20577"/>
      <pc:docMkLst>
        <pc:docMk/>
      </pc:docMkLst>
      <pc:sldChg chg="modSp">
        <pc:chgData name="" userId="" providerId="" clId="Web-{40A227A7-3091-24E4-C25C-644536E3A82D}" dt="2020-11-25T13:41:41.863" v="82" actId="20577"/>
        <pc:sldMkLst>
          <pc:docMk/>
          <pc:sldMk cId="3920411519" sldId="295"/>
        </pc:sldMkLst>
        <pc:spChg chg="mod">
          <ac:chgData name="" userId="" providerId="" clId="Web-{40A227A7-3091-24E4-C25C-644536E3A82D}" dt="2020-11-25T13:41:41.863" v="82" actId="20577"/>
          <ac:spMkLst>
            <pc:docMk/>
            <pc:sldMk cId="3920411519" sldId="295"/>
            <ac:spMk id="6" creationId="{C6462B88-BF6B-4202-922E-26A60EB9988C}"/>
          </ac:spMkLst>
        </pc:spChg>
      </pc:sldChg>
      <pc:sldChg chg="modSp">
        <pc:chgData name="" userId="" providerId="" clId="Web-{40A227A7-3091-24E4-C25C-644536E3A82D}" dt="2020-11-25T13:42:03.176" v="84" actId="20577"/>
        <pc:sldMkLst>
          <pc:docMk/>
          <pc:sldMk cId="1106966721" sldId="296"/>
        </pc:sldMkLst>
        <pc:spChg chg="mod">
          <ac:chgData name="" userId="" providerId="" clId="Web-{40A227A7-3091-24E4-C25C-644536E3A82D}" dt="2020-11-25T13:42:03.176" v="84" actId="20577"/>
          <ac:spMkLst>
            <pc:docMk/>
            <pc:sldMk cId="1106966721" sldId="296"/>
            <ac:spMk id="6" creationId="{FC1FDA59-E90B-47D9-8CD9-88EAF21D0BB1}"/>
          </ac:spMkLst>
        </pc:spChg>
      </pc:sldChg>
      <pc:sldChg chg="modSp">
        <pc:chgData name="" userId="" providerId="" clId="Web-{40A227A7-3091-24E4-C25C-644536E3A82D}" dt="2020-11-25T13:42:12.082" v="88" actId="20577"/>
        <pc:sldMkLst>
          <pc:docMk/>
          <pc:sldMk cId="161881229" sldId="297"/>
        </pc:sldMkLst>
        <pc:spChg chg="mod">
          <ac:chgData name="" userId="" providerId="" clId="Web-{40A227A7-3091-24E4-C25C-644536E3A82D}" dt="2020-11-25T13:42:12.082" v="88" actId="20577"/>
          <ac:spMkLst>
            <pc:docMk/>
            <pc:sldMk cId="161881229" sldId="297"/>
            <ac:spMk id="6" creationId="{D457E51A-A816-4202-B010-F131A388E8D5}"/>
          </ac:spMkLst>
        </pc:spChg>
      </pc:sldChg>
      <pc:sldChg chg="modSp">
        <pc:chgData name="" userId="" providerId="" clId="Web-{40A227A7-3091-24E4-C25C-644536E3A82D}" dt="2020-11-25T13:42:06.707" v="86" actId="20577"/>
        <pc:sldMkLst>
          <pc:docMk/>
          <pc:sldMk cId="3707308873" sldId="298"/>
        </pc:sldMkLst>
        <pc:spChg chg="mod">
          <ac:chgData name="" userId="" providerId="" clId="Web-{40A227A7-3091-24E4-C25C-644536E3A82D}" dt="2020-11-25T13:42:06.707" v="86" actId="20577"/>
          <ac:spMkLst>
            <pc:docMk/>
            <pc:sldMk cId="3707308873" sldId="298"/>
            <ac:spMk id="6" creationId="{D4DCBE8A-F334-4101-88CC-CECE34232587}"/>
          </ac:spMkLst>
        </pc:spChg>
      </pc:sldChg>
      <pc:sldChg chg="modSp">
        <pc:chgData name="" userId="" providerId="" clId="Web-{40A227A7-3091-24E4-C25C-644536E3A82D}" dt="2020-11-25T13:42:15.629" v="90" actId="20577"/>
        <pc:sldMkLst>
          <pc:docMk/>
          <pc:sldMk cId="1732029926" sldId="299"/>
        </pc:sldMkLst>
        <pc:spChg chg="mod">
          <ac:chgData name="" userId="" providerId="" clId="Web-{40A227A7-3091-24E4-C25C-644536E3A82D}" dt="2020-11-25T13:42:15.629" v="90" actId="20577"/>
          <ac:spMkLst>
            <pc:docMk/>
            <pc:sldMk cId="1732029926" sldId="299"/>
            <ac:spMk id="6" creationId="{5C2D399A-4E1B-46BA-82D7-C55F7916D67E}"/>
          </ac:spMkLst>
        </pc:spChg>
      </pc:sldChg>
    </pc:docChg>
  </pc:docChgLst>
  <pc:docChgLst>
    <pc:chgData clId="Web-{F9AD49BF-B494-47E7-D706-80F8AF4F673F}"/>
    <pc:docChg chg="modSld">
      <pc:chgData name="" userId="" providerId="" clId="Web-{F9AD49BF-B494-47E7-D706-80F8AF4F673F}" dt="2020-11-10T22:26:46.512" v="59" actId="20577"/>
      <pc:docMkLst>
        <pc:docMk/>
      </pc:docMkLst>
      <pc:sldChg chg="modSp">
        <pc:chgData name="" userId="" providerId="" clId="Web-{F9AD49BF-B494-47E7-D706-80F8AF4F673F}" dt="2020-11-10T22:26:46.512" v="59" actId="20577"/>
        <pc:sldMkLst>
          <pc:docMk/>
          <pc:sldMk cId="161881229" sldId="297"/>
        </pc:sldMkLst>
        <pc:spChg chg="mod">
          <ac:chgData name="" userId="" providerId="" clId="Web-{F9AD49BF-B494-47E7-D706-80F8AF4F673F}" dt="2020-11-10T22:26:46.512" v="59" actId="20577"/>
          <ac:spMkLst>
            <pc:docMk/>
            <pc:sldMk cId="161881229" sldId="297"/>
            <ac:spMk id="2" creationId="{10C75377-0CBF-420E-94D4-DDB0AFC151AB}"/>
          </ac:spMkLst>
        </pc:spChg>
      </pc:sldChg>
    </pc:docChg>
  </pc:docChgLst>
  <pc:docChgLst>
    <pc:chgData clId="Web-{450C6C2D-D60F-5D8D-7C44-759C29DEA723}"/>
    <pc:docChg chg="modSld">
      <pc:chgData name="" userId="" providerId="" clId="Web-{450C6C2D-D60F-5D8D-7C44-759C29DEA723}" dt="2020-11-09T17:02:56.014" v="17" actId="20577"/>
      <pc:docMkLst>
        <pc:docMk/>
      </pc:docMkLst>
      <pc:sldChg chg="modSp">
        <pc:chgData name="" userId="" providerId="" clId="Web-{450C6C2D-D60F-5D8D-7C44-759C29DEA723}" dt="2020-11-09T17:02:56.014" v="17" actId="20577"/>
        <pc:sldMkLst>
          <pc:docMk/>
          <pc:sldMk cId="161881229" sldId="297"/>
        </pc:sldMkLst>
        <pc:spChg chg="mod">
          <ac:chgData name="" userId="" providerId="" clId="Web-{450C6C2D-D60F-5D8D-7C44-759C29DEA723}" dt="2020-11-09T17:02:56.014" v="17" actId="20577"/>
          <ac:spMkLst>
            <pc:docMk/>
            <pc:sldMk cId="161881229" sldId="297"/>
            <ac:spMk id="2" creationId="{10C75377-0CBF-420E-94D4-DDB0AFC151AB}"/>
          </ac:spMkLst>
        </pc:spChg>
      </pc:sldChg>
    </pc:docChg>
  </pc:docChgLst>
  <pc:docChgLst>
    <pc:chgData name="Matthew" userId="03b34fff-3da5-4aa9-98b5-256798059e62" providerId="ADAL" clId="{53CF46DD-FC15-4993-9A5B-CE09D3A2454F}"/>
    <pc:docChg chg="custSel addSld modSld">
      <pc:chgData name="Matthew" userId="03b34fff-3da5-4aa9-98b5-256798059e62" providerId="ADAL" clId="{53CF46DD-FC15-4993-9A5B-CE09D3A2454F}" dt="2020-11-23T22:22:13.220" v="60" actId="1076"/>
      <pc:docMkLst>
        <pc:docMk/>
      </pc:docMkLst>
      <pc:sldChg chg="addSp delSp modSp">
        <pc:chgData name="Matthew" userId="03b34fff-3da5-4aa9-98b5-256798059e62" providerId="ADAL" clId="{53CF46DD-FC15-4993-9A5B-CE09D3A2454F}" dt="2020-11-23T20:08:32.887" v="4" actId="1076"/>
        <pc:sldMkLst>
          <pc:docMk/>
          <pc:sldMk cId="1106966721" sldId="296"/>
        </pc:sldMkLst>
        <pc:spChg chg="del">
          <ac:chgData name="Matthew" userId="03b34fff-3da5-4aa9-98b5-256798059e62" providerId="ADAL" clId="{53CF46DD-FC15-4993-9A5B-CE09D3A2454F}" dt="2020-11-23T20:08:20.103" v="0" actId="478"/>
          <ac:spMkLst>
            <pc:docMk/>
            <pc:sldMk cId="1106966721" sldId="296"/>
            <ac:spMk id="7" creationId="{416509C4-3312-4D54-ABD6-5B5DF2B2094D}"/>
          </ac:spMkLst>
        </pc:spChg>
        <pc:picChg chg="add mod">
          <ac:chgData name="Matthew" userId="03b34fff-3da5-4aa9-98b5-256798059e62" providerId="ADAL" clId="{53CF46DD-FC15-4993-9A5B-CE09D3A2454F}" dt="2020-11-23T20:08:32.887" v="4" actId="1076"/>
          <ac:picMkLst>
            <pc:docMk/>
            <pc:sldMk cId="1106966721" sldId="296"/>
            <ac:picMk id="8" creationId="{A55A9454-DBC1-4E8D-9708-5CAF798ABE0C}"/>
          </ac:picMkLst>
        </pc:picChg>
      </pc:sldChg>
      <pc:sldChg chg="addSp delSp modSp">
        <pc:chgData name="Matthew" userId="03b34fff-3da5-4aa9-98b5-256798059e62" providerId="ADAL" clId="{53CF46DD-FC15-4993-9A5B-CE09D3A2454F}" dt="2020-11-23T22:18:24.437" v="47" actId="14100"/>
        <pc:sldMkLst>
          <pc:docMk/>
          <pc:sldMk cId="161881229" sldId="297"/>
        </pc:sldMkLst>
        <pc:spChg chg="mod">
          <ac:chgData name="Matthew" userId="03b34fff-3da5-4aa9-98b5-256798059e62" providerId="ADAL" clId="{53CF46DD-FC15-4993-9A5B-CE09D3A2454F}" dt="2020-11-23T22:02:18.256" v="37" actId="6549"/>
          <ac:spMkLst>
            <pc:docMk/>
            <pc:sldMk cId="161881229" sldId="297"/>
            <ac:spMk id="2" creationId="{10C75377-0CBF-420E-94D4-DDB0AFC151AB}"/>
          </ac:spMkLst>
        </pc:spChg>
        <pc:picChg chg="add del mod">
          <ac:chgData name="Matthew" userId="03b34fff-3da5-4aa9-98b5-256798059e62" providerId="ADAL" clId="{53CF46DD-FC15-4993-9A5B-CE09D3A2454F}" dt="2020-11-23T22:18:15.212" v="44" actId="478"/>
          <ac:picMkLst>
            <pc:docMk/>
            <pc:sldMk cId="161881229" sldId="297"/>
            <ac:picMk id="7" creationId="{2C0B5EE3-11E3-4623-A334-8B7DFEFDB83D}"/>
          </ac:picMkLst>
        </pc:picChg>
        <pc:picChg chg="add mod">
          <ac:chgData name="Matthew" userId="03b34fff-3da5-4aa9-98b5-256798059e62" providerId="ADAL" clId="{53CF46DD-FC15-4993-9A5B-CE09D3A2454F}" dt="2020-11-23T22:18:24.437" v="47" actId="14100"/>
          <ac:picMkLst>
            <pc:docMk/>
            <pc:sldMk cId="161881229" sldId="297"/>
            <ac:picMk id="8" creationId="{3552AAC9-3907-4090-8FD5-C901A6090799}"/>
          </ac:picMkLst>
        </pc:picChg>
      </pc:sldChg>
      <pc:sldChg chg="addSp delSp modSp add addCm modCm">
        <pc:chgData name="Matthew" userId="03b34fff-3da5-4aa9-98b5-256798059e62" providerId="ADAL" clId="{53CF46DD-FC15-4993-9A5B-CE09D3A2454F}" dt="2020-11-23T20:44:40.160" v="31" actId="20577"/>
        <pc:sldMkLst>
          <pc:docMk/>
          <pc:sldMk cId="3707308873" sldId="298"/>
        </pc:sldMkLst>
        <pc:spChg chg="del">
          <ac:chgData name="Matthew" userId="03b34fff-3da5-4aa9-98b5-256798059e62" providerId="ADAL" clId="{53CF46DD-FC15-4993-9A5B-CE09D3A2454F}" dt="2020-11-23T20:38:57.109" v="6"/>
          <ac:spMkLst>
            <pc:docMk/>
            <pc:sldMk cId="3707308873" sldId="298"/>
            <ac:spMk id="2" creationId="{ECF3B40C-7819-479E-8FDD-1528FD266311}"/>
          </ac:spMkLst>
        </pc:spChg>
        <pc:spChg chg="mod">
          <ac:chgData name="Matthew" userId="03b34fff-3da5-4aa9-98b5-256798059e62" providerId="ADAL" clId="{53CF46DD-FC15-4993-9A5B-CE09D3A2454F}" dt="2020-11-23T20:44:40.160" v="31" actId="20577"/>
          <ac:spMkLst>
            <pc:docMk/>
            <pc:sldMk cId="3707308873" sldId="298"/>
            <ac:spMk id="3" creationId="{B1901FB3-AF68-4447-BE78-07D6BA693F9C}"/>
          </ac:spMkLst>
        </pc:spChg>
        <pc:picChg chg="add mod modCrop">
          <ac:chgData name="Matthew" userId="03b34fff-3da5-4aa9-98b5-256798059e62" providerId="ADAL" clId="{53CF46DD-FC15-4993-9A5B-CE09D3A2454F}" dt="2020-11-23T20:39:26.927" v="12" actId="1076"/>
          <ac:picMkLst>
            <pc:docMk/>
            <pc:sldMk cId="3707308873" sldId="298"/>
            <ac:picMk id="7" creationId="{85A01934-CFBE-441C-BCD0-51701ACD3DB0}"/>
          </ac:picMkLst>
        </pc:picChg>
      </pc:sldChg>
      <pc:sldChg chg="addSp delSp modSp add">
        <pc:chgData name="Matthew" userId="03b34fff-3da5-4aa9-98b5-256798059e62" providerId="ADAL" clId="{53CF46DD-FC15-4993-9A5B-CE09D3A2454F}" dt="2020-11-23T22:22:13.220" v="60" actId="1076"/>
        <pc:sldMkLst>
          <pc:docMk/>
          <pc:sldMk cId="1732029926" sldId="299"/>
        </pc:sldMkLst>
        <pc:spChg chg="del">
          <ac:chgData name="Matthew" userId="03b34fff-3da5-4aa9-98b5-256798059e62" providerId="ADAL" clId="{53CF46DD-FC15-4993-9A5B-CE09D3A2454F}" dt="2020-11-23T22:20:26.205" v="48"/>
          <ac:spMkLst>
            <pc:docMk/>
            <pc:sldMk cId="1732029926" sldId="299"/>
            <ac:spMk id="2" creationId="{3A3626BA-B3D2-46B3-ABA8-7E25AEE112A3}"/>
          </ac:spMkLst>
        </pc:spChg>
        <pc:spChg chg="add del mod">
          <ac:chgData name="Matthew" userId="03b34fff-3da5-4aa9-98b5-256798059e62" providerId="ADAL" clId="{53CF46DD-FC15-4993-9A5B-CE09D3A2454F}" dt="2020-11-23T22:20:46.686" v="50"/>
          <ac:spMkLst>
            <pc:docMk/>
            <pc:sldMk cId="1732029926" sldId="299"/>
            <ac:spMk id="9" creationId="{9D631A78-0916-43AB-AD37-4BF167B4F20A}"/>
          </ac:spMkLst>
        </pc:spChg>
        <pc:picChg chg="add del mod">
          <ac:chgData name="Matthew" userId="03b34fff-3da5-4aa9-98b5-256798059e62" providerId="ADAL" clId="{53CF46DD-FC15-4993-9A5B-CE09D3A2454F}" dt="2020-11-23T22:20:28.196" v="49" actId="478"/>
          <ac:picMkLst>
            <pc:docMk/>
            <pc:sldMk cId="1732029926" sldId="299"/>
            <ac:picMk id="7" creationId="{456068E7-EE54-4A93-91B6-1E2451A691DC}"/>
          </ac:picMkLst>
        </pc:picChg>
        <pc:picChg chg="add mod modCrop">
          <ac:chgData name="Matthew" userId="03b34fff-3da5-4aa9-98b5-256798059e62" providerId="ADAL" clId="{53CF46DD-FC15-4993-9A5B-CE09D3A2454F}" dt="2020-11-23T22:21:14.276" v="54" actId="1076"/>
          <ac:picMkLst>
            <pc:docMk/>
            <pc:sldMk cId="1732029926" sldId="299"/>
            <ac:picMk id="10" creationId="{C6973C12-EC4C-4364-976A-8FFCD64589AB}"/>
          </ac:picMkLst>
        </pc:picChg>
        <pc:picChg chg="add mod modCrop">
          <ac:chgData name="Matthew" userId="03b34fff-3da5-4aa9-98b5-256798059e62" providerId="ADAL" clId="{53CF46DD-FC15-4993-9A5B-CE09D3A2454F}" dt="2020-11-23T22:22:13.220" v="60" actId="1076"/>
          <ac:picMkLst>
            <pc:docMk/>
            <pc:sldMk cId="1732029926" sldId="299"/>
            <ac:picMk id="11" creationId="{4C575EAF-0521-41CA-BAC5-DB8395C7A64F}"/>
          </ac:picMkLst>
        </pc:picChg>
      </pc:sldChg>
    </pc:docChg>
  </pc:docChgLst>
  <pc:docChgLst>
    <pc:chgData clId="Web-{3B2CB309-9C1A-E8C0-A4AE-C490CA5F8E1C}"/>
    <pc:docChg chg="modSld">
      <pc:chgData name="" userId="" providerId="" clId="Web-{3B2CB309-9C1A-E8C0-A4AE-C490CA5F8E1C}" dt="2020-11-13T18:43:03.350" v="2" actId="20577"/>
      <pc:docMkLst>
        <pc:docMk/>
      </pc:docMkLst>
      <pc:sldChg chg="modSp">
        <pc:chgData name="" userId="" providerId="" clId="Web-{3B2CB309-9C1A-E8C0-A4AE-C490CA5F8E1C}" dt="2020-11-13T18:43:03.350" v="2" actId="20577"/>
        <pc:sldMkLst>
          <pc:docMk/>
          <pc:sldMk cId="161881229" sldId="297"/>
        </pc:sldMkLst>
        <pc:spChg chg="mod">
          <ac:chgData name="" userId="" providerId="" clId="Web-{3B2CB309-9C1A-E8C0-A4AE-C490CA5F8E1C}" dt="2020-11-13T18:43:03.350" v="2" actId="20577"/>
          <ac:spMkLst>
            <pc:docMk/>
            <pc:sldMk cId="161881229" sldId="297"/>
            <ac:spMk id="2" creationId="{10C75377-0CBF-420E-94D4-DDB0AFC151AB}"/>
          </ac:spMkLst>
        </pc:spChg>
      </pc:sldChg>
    </pc:docChg>
  </pc:docChgLst>
  <pc:docChgLst>
    <pc:chgData name="Thomas A. Digrazia" userId="390fbc20-101e-4c82-957a-89d277fa97db" providerId="ADAL" clId="{7F7F4002-8EC1-4943-850A-D350731409E1}"/>
    <pc:docChg chg="custSel modSld">
      <pc:chgData name="Thomas A. Digrazia" userId="390fbc20-101e-4c82-957a-89d277fa97db" providerId="ADAL" clId="{7F7F4002-8EC1-4943-850A-D350731409E1}" dt="2020-11-25T13:43:33.881" v="27"/>
      <pc:docMkLst>
        <pc:docMk/>
      </pc:docMkLst>
      <pc:sldChg chg="modSp">
        <pc:chgData name="Thomas A. Digrazia" userId="390fbc20-101e-4c82-957a-89d277fa97db" providerId="ADAL" clId="{7F7F4002-8EC1-4943-850A-D350731409E1}" dt="2020-11-25T13:43:10.830" v="23" actId="20577"/>
        <pc:sldMkLst>
          <pc:docMk/>
          <pc:sldMk cId="3920411519" sldId="295"/>
        </pc:sldMkLst>
        <pc:spChg chg="mod">
          <ac:chgData name="Thomas A. Digrazia" userId="390fbc20-101e-4c82-957a-89d277fa97db" providerId="ADAL" clId="{7F7F4002-8EC1-4943-850A-D350731409E1}" dt="2020-11-25T13:43:10.830" v="23" actId="20577"/>
          <ac:spMkLst>
            <pc:docMk/>
            <pc:sldMk cId="3920411519" sldId="295"/>
            <ac:spMk id="4" creationId="{74A9B034-FE1A-4C14-92C1-9CD0698475D9}"/>
          </ac:spMkLst>
        </pc:spChg>
      </pc:sldChg>
      <pc:sldChg chg="modSp">
        <pc:chgData name="Thomas A. Digrazia" userId="390fbc20-101e-4c82-957a-89d277fa97db" providerId="ADAL" clId="{7F7F4002-8EC1-4943-850A-D350731409E1}" dt="2020-11-25T13:43:20.289" v="24"/>
        <pc:sldMkLst>
          <pc:docMk/>
          <pc:sldMk cId="1106966721" sldId="296"/>
        </pc:sldMkLst>
        <pc:spChg chg="mod">
          <ac:chgData name="Thomas A. Digrazia" userId="390fbc20-101e-4c82-957a-89d277fa97db" providerId="ADAL" clId="{7F7F4002-8EC1-4943-850A-D350731409E1}" dt="2020-11-25T13:43:20.289" v="24"/>
          <ac:spMkLst>
            <pc:docMk/>
            <pc:sldMk cId="1106966721" sldId="296"/>
            <ac:spMk id="4" creationId="{2F950584-39B6-4763-BC1B-807D3648CBD1}"/>
          </ac:spMkLst>
        </pc:spChg>
      </pc:sldChg>
      <pc:sldChg chg="modSp">
        <pc:chgData name="Thomas A. Digrazia" userId="390fbc20-101e-4c82-957a-89d277fa97db" providerId="ADAL" clId="{7F7F4002-8EC1-4943-850A-D350731409E1}" dt="2020-11-25T13:43:29.055" v="26"/>
        <pc:sldMkLst>
          <pc:docMk/>
          <pc:sldMk cId="161881229" sldId="297"/>
        </pc:sldMkLst>
        <pc:spChg chg="mod">
          <ac:chgData name="Thomas A. Digrazia" userId="390fbc20-101e-4c82-957a-89d277fa97db" providerId="ADAL" clId="{7F7F4002-8EC1-4943-850A-D350731409E1}" dt="2020-11-25T13:43:29.055" v="26"/>
          <ac:spMkLst>
            <pc:docMk/>
            <pc:sldMk cId="161881229" sldId="297"/>
            <ac:spMk id="4" creationId="{BF9C29DA-2060-4FC8-A97C-CA599006A26C}"/>
          </ac:spMkLst>
        </pc:spChg>
      </pc:sldChg>
      <pc:sldChg chg="modSp">
        <pc:chgData name="Thomas A. Digrazia" userId="390fbc20-101e-4c82-957a-89d277fa97db" providerId="ADAL" clId="{7F7F4002-8EC1-4943-850A-D350731409E1}" dt="2020-11-25T13:43:25.352" v="25"/>
        <pc:sldMkLst>
          <pc:docMk/>
          <pc:sldMk cId="3707308873" sldId="298"/>
        </pc:sldMkLst>
        <pc:spChg chg="mod">
          <ac:chgData name="Thomas A. Digrazia" userId="390fbc20-101e-4c82-957a-89d277fa97db" providerId="ADAL" clId="{7F7F4002-8EC1-4943-850A-D350731409E1}" dt="2020-11-25T13:43:25.352" v="25"/>
          <ac:spMkLst>
            <pc:docMk/>
            <pc:sldMk cId="3707308873" sldId="298"/>
            <ac:spMk id="4" creationId="{2D3F5701-6B11-4292-83B7-343383BAF938}"/>
          </ac:spMkLst>
        </pc:spChg>
      </pc:sldChg>
      <pc:sldChg chg="modSp">
        <pc:chgData name="Thomas A. Digrazia" userId="390fbc20-101e-4c82-957a-89d277fa97db" providerId="ADAL" clId="{7F7F4002-8EC1-4943-850A-D350731409E1}" dt="2020-11-25T13:43:33.881" v="27"/>
        <pc:sldMkLst>
          <pc:docMk/>
          <pc:sldMk cId="1732029926" sldId="299"/>
        </pc:sldMkLst>
        <pc:spChg chg="mod">
          <ac:chgData name="Thomas A. Digrazia" userId="390fbc20-101e-4c82-957a-89d277fa97db" providerId="ADAL" clId="{7F7F4002-8EC1-4943-850A-D350731409E1}" dt="2020-11-25T13:43:33.881" v="27"/>
          <ac:spMkLst>
            <pc:docMk/>
            <pc:sldMk cId="1732029926" sldId="299"/>
            <ac:spMk id="4" creationId="{B3FA4B9C-BBCB-4D19-8B06-7A8E38FA0C3E}"/>
          </ac:spMkLst>
        </pc:spChg>
      </pc:sldChg>
    </pc:docChg>
  </pc:docChgLst>
  <pc:docChgLst>
    <pc:chgData clId="Web-{FA34109B-43C9-3ED6-78A9-6DF7CD4E0B46}"/>
    <pc:docChg chg="modSld">
      <pc:chgData name="" userId="" providerId="" clId="Web-{FA34109B-43C9-3ED6-78A9-6DF7CD4E0B46}" dt="2020-11-06T20:41:03.572" v="12" actId="20577"/>
      <pc:docMkLst>
        <pc:docMk/>
      </pc:docMkLst>
      <pc:sldChg chg="modSp">
        <pc:chgData name="" userId="" providerId="" clId="Web-{FA34109B-43C9-3ED6-78A9-6DF7CD4E0B46}" dt="2020-11-06T20:41:03.572" v="12" actId="20577"/>
        <pc:sldMkLst>
          <pc:docMk/>
          <pc:sldMk cId="161881229" sldId="297"/>
        </pc:sldMkLst>
        <pc:spChg chg="mod">
          <ac:chgData name="" userId="" providerId="" clId="Web-{FA34109B-43C9-3ED6-78A9-6DF7CD4E0B46}" dt="2020-11-06T20:41:03.572" v="12" actId="20577"/>
          <ac:spMkLst>
            <pc:docMk/>
            <pc:sldMk cId="161881229" sldId="297"/>
            <ac:spMk id="2" creationId="{10C75377-0CBF-420E-94D4-DDB0AFC151AB}"/>
          </ac:spMkLst>
        </pc:spChg>
        <pc:spChg chg="mod">
          <ac:chgData name="" userId="" providerId="" clId="Web-{FA34109B-43C9-3ED6-78A9-6DF7CD4E0B46}" dt="2020-11-06T20:27:40.613" v="1" actId="1076"/>
          <ac:spMkLst>
            <pc:docMk/>
            <pc:sldMk cId="161881229" sldId="297"/>
            <ac:spMk id="3" creationId="{775D9DC8-7074-4221-ABF9-E9D3E5886D98}"/>
          </ac:spMkLst>
        </pc:spChg>
      </pc:sldChg>
    </pc:docChg>
  </pc:docChgLst>
  <pc:docChgLst>
    <pc:chgData clId="Web-{3982C2D3-FA64-593E-E919-D05D4D6FFF4A}"/>
    <pc:docChg chg="modSld">
      <pc:chgData name="" userId="" providerId="" clId="Web-{3982C2D3-FA64-593E-E919-D05D4D6FFF4A}" dt="2020-11-13T18:29:15.512" v="37" actId="20577"/>
      <pc:docMkLst>
        <pc:docMk/>
      </pc:docMkLst>
      <pc:sldChg chg="modSp">
        <pc:chgData name="" userId="" providerId="" clId="Web-{3982C2D3-FA64-593E-E919-D05D4D6FFF4A}" dt="2020-11-13T18:24:19.227" v="31" actId="20577"/>
        <pc:sldMkLst>
          <pc:docMk/>
          <pc:sldMk cId="1106966721" sldId="296"/>
        </pc:sldMkLst>
        <pc:spChg chg="mod">
          <ac:chgData name="" userId="" providerId="" clId="Web-{3982C2D3-FA64-593E-E919-D05D4D6FFF4A}" dt="2020-11-13T18:24:19.227" v="31" actId="20577"/>
          <ac:spMkLst>
            <pc:docMk/>
            <pc:sldMk cId="1106966721" sldId="296"/>
            <ac:spMk id="7" creationId="{416509C4-3312-4D54-ABD6-5B5DF2B2094D}"/>
          </ac:spMkLst>
        </pc:spChg>
      </pc:sldChg>
      <pc:sldChg chg="modSp">
        <pc:chgData name="" userId="" providerId="" clId="Web-{3982C2D3-FA64-593E-E919-D05D4D6FFF4A}" dt="2020-11-13T18:29:15.512" v="37" actId="20577"/>
        <pc:sldMkLst>
          <pc:docMk/>
          <pc:sldMk cId="161881229" sldId="297"/>
        </pc:sldMkLst>
        <pc:spChg chg="mod">
          <ac:chgData name="" userId="" providerId="" clId="Web-{3982C2D3-FA64-593E-E919-D05D4D6FFF4A}" dt="2020-11-13T18:29:15.512" v="37" actId="20577"/>
          <ac:spMkLst>
            <pc:docMk/>
            <pc:sldMk cId="161881229" sldId="297"/>
            <ac:spMk id="2" creationId="{10C75377-0CBF-420E-94D4-DDB0AFC151AB}"/>
          </ac:spMkLst>
        </pc:spChg>
        <pc:spChg chg="mod">
          <ac:chgData name="" userId="" providerId="" clId="Web-{3982C2D3-FA64-593E-E919-D05D4D6FFF4A}" dt="2020-11-13T18:24:57.884" v="33" actId="20577"/>
          <ac:spMkLst>
            <pc:docMk/>
            <pc:sldMk cId="161881229" sldId="297"/>
            <ac:spMk id="3" creationId="{775D9DC8-7074-4221-ABF9-E9D3E5886D98}"/>
          </ac:spMkLst>
        </pc:spChg>
      </pc:sldChg>
    </pc:docChg>
  </pc:docChgLst>
  <pc:docChgLst>
    <pc:chgData name="Matthew Luedke" userId="03b34fff-3da5-4aa9-98b5-256798059e62" providerId="ADAL" clId="{53CF46DD-FC15-4993-9A5B-CE09D3A2454F}"/>
    <pc:docChg chg="custSel modSld">
      <pc:chgData name="Matthew Luedke" userId="03b34fff-3da5-4aa9-98b5-256798059e62" providerId="ADAL" clId="{53CF46DD-FC15-4993-9A5B-CE09D3A2454F}" dt="2020-11-24T21:54:03" v="341" actId="732"/>
      <pc:docMkLst>
        <pc:docMk/>
      </pc:docMkLst>
      <pc:sldChg chg="modSp">
        <pc:chgData name="Matthew Luedke" userId="03b34fff-3da5-4aa9-98b5-256798059e62" providerId="ADAL" clId="{53CF46DD-FC15-4993-9A5B-CE09D3A2454F}" dt="2020-11-24T20:17:06.300" v="230" actId="20577"/>
        <pc:sldMkLst>
          <pc:docMk/>
          <pc:sldMk cId="3920411519" sldId="295"/>
        </pc:sldMkLst>
        <pc:spChg chg="mod">
          <ac:chgData name="Matthew Luedke" userId="03b34fff-3da5-4aa9-98b5-256798059e62" providerId="ADAL" clId="{53CF46DD-FC15-4993-9A5B-CE09D3A2454F}" dt="2020-11-24T20:17:06.300" v="230" actId="20577"/>
          <ac:spMkLst>
            <pc:docMk/>
            <pc:sldMk cId="3920411519" sldId="295"/>
            <ac:spMk id="2" creationId="{21A58DAC-9200-4AB9-96B0-11CB16B44C81}"/>
          </ac:spMkLst>
        </pc:spChg>
      </pc:sldChg>
      <pc:sldChg chg="modSp">
        <pc:chgData name="Matthew Luedke" userId="03b34fff-3da5-4aa9-98b5-256798059e62" providerId="ADAL" clId="{53CF46DD-FC15-4993-9A5B-CE09D3A2454F}" dt="2020-11-24T20:19:35.388" v="311" actId="313"/>
        <pc:sldMkLst>
          <pc:docMk/>
          <pc:sldMk cId="1106966721" sldId="296"/>
        </pc:sldMkLst>
        <pc:spChg chg="mod">
          <ac:chgData name="Matthew Luedke" userId="03b34fff-3da5-4aa9-98b5-256798059e62" providerId="ADAL" clId="{53CF46DD-FC15-4993-9A5B-CE09D3A2454F}" dt="2020-11-24T20:19:35.388" v="311" actId="313"/>
          <ac:spMkLst>
            <pc:docMk/>
            <pc:sldMk cId="1106966721" sldId="296"/>
            <ac:spMk id="2" creationId="{F7BC57C8-AE2F-4A10-9E8C-0184D8D981C2}"/>
          </ac:spMkLst>
        </pc:spChg>
      </pc:sldChg>
      <pc:sldChg chg="delSp modSp">
        <pc:chgData name="Matthew Luedke" userId="03b34fff-3da5-4aa9-98b5-256798059e62" providerId="ADAL" clId="{53CF46DD-FC15-4993-9A5B-CE09D3A2454F}" dt="2020-11-24T20:26:15.396" v="315" actId="20577"/>
        <pc:sldMkLst>
          <pc:docMk/>
          <pc:sldMk cId="161881229" sldId="297"/>
        </pc:sldMkLst>
        <pc:spChg chg="mod">
          <ac:chgData name="Matthew Luedke" userId="03b34fff-3da5-4aa9-98b5-256798059e62" providerId="ADAL" clId="{53CF46DD-FC15-4993-9A5B-CE09D3A2454F}" dt="2020-11-24T20:26:15.396" v="315" actId="20577"/>
          <ac:spMkLst>
            <pc:docMk/>
            <pc:sldMk cId="161881229" sldId="297"/>
            <ac:spMk id="2" creationId="{10C75377-0CBF-420E-94D4-DDB0AFC151AB}"/>
          </ac:spMkLst>
        </pc:spChg>
        <pc:picChg chg="del">
          <ac:chgData name="Matthew Luedke" userId="03b34fff-3da5-4aa9-98b5-256798059e62" providerId="ADAL" clId="{53CF46DD-FC15-4993-9A5B-CE09D3A2454F}" dt="2020-11-24T19:16:29.227" v="3" actId="478"/>
          <ac:picMkLst>
            <pc:docMk/>
            <pc:sldMk cId="161881229" sldId="297"/>
            <ac:picMk id="8" creationId="{3552AAC9-3907-4090-8FD5-C901A6090799}"/>
          </ac:picMkLst>
        </pc:picChg>
      </pc:sldChg>
      <pc:sldChg chg="addSp delSp modSp delCm">
        <pc:chgData name="Matthew Luedke" userId="03b34fff-3da5-4aa9-98b5-256798059e62" providerId="ADAL" clId="{53CF46DD-FC15-4993-9A5B-CE09D3A2454F}" dt="2020-11-24T21:54:03" v="341" actId="732"/>
        <pc:sldMkLst>
          <pc:docMk/>
          <pc:sldMk cId="3707308873" sldId="298"/>
        </pc:sldMkLst>
        <pc:spChg chg="add del mod">
          <ac:chgData name="Matthew Luedke" userId="03b34fff-3da5-4aa9-98b5-256798059e62" providerId="ADAL" clId="{53CF46DD-FC15-4993-9A5B-CE09D3A2454F}" dt="2020-11-24T21:50:31.944" v="317"/>
          <ac:spMkLst>
            <pc:docMk/>
            <pc:sldMk cId="3707308873" sldId="298"/>
            <ac:spMk id="8" creationId="{BD4D1801-DB62-4201-BDF1-ED7601000B9B}"/>
          </ac:spMkLst>
        </pc:spChg>
        <pc:spChg chg="add del mod">
          <ac:chgData name="Matthew Luedke" userId="03b34fff-3da5-4aa9-98b5-256798059e62" providerId="ADAL" clId="{53CF46DD-FC15-4993-9A5B-CE09D3A2454F}" dt="2020-11-24T21:53:25.190" v="333"/>
          <ac:spMkLst>
            <pc:docMk/>
            <pc:sldMk cId="3707308873" sldId="298"/>
            <ac:spMk id="11" creationId="{E769FA28-F432-44BA-929C-B9828C7A6D35}"/>
          </ac:spMkLst>
        </pc:spChg>
        <pc:picChg chg="del mod">
          <ac:chgData name="Matthew Luedke" userId="03b34fff-3da5-4aa9-98b5-256798059e62" providerId="ADAL" clId="{53CF46DD-FC15-4993-9A5B-CE09D3A2454F}" dt="2020-11-24T21:30:19.084" v="316" actId="478"/>
          <ac:picMkLst>
            <pc:docMk/>
            <pc:sldMk cId="3707308873" sldId="298"/>
            <ac:picMk id="7" creationId="{85A01934-CFBE-441C-BCD0-51701ACD3DB0}"/>
          </ac:picMkLst>
        </pc:picChg>
        <pc:picChg chg="add del mod modCrop">
          <ac:chgData name="Matthew Luedke" userId="03b34fff-3da5-4aa9-98b5-256798059e62" providerId="ADAL" clId="{53CF46DD-FC15-4993-9A5B-CE09D3A2454F}" dt="2020-11-24T21:52:46.078" v="330" actId="478"/>
          <ac:picMkLst>
            <pc:docMk/>
            <pc:sldMk cId="3707308873" sldId="298"/>
            <ac:picMk id="9" creationId="{AC814DBD-A621-46AF-9290-8D129EA62F13}"/>
          </ac:picMkLst>
        </pc:picChg>
        <pc:picChg chg="add del">
          <ac:chgData name="Matthew Luedke" userId="03b34fff-3da5-4aa9-98b5-256798059e62" providerId="ADAL" clId="{53CF46DD-FC15-4993-9A5B-CE09D3A2454F}" dt="2020-11-24T21:52:55.245" v="332" actId="478"/>
          <ac:picMkLst>
            <pc:docMk/>
            <pc:sldMk cId="3707308873" sldId="298"/>
            <ac:picMk id="12" creationId="{12689DD5-E853-4062-89B2-FF1DB0BF30A3}"/>
          </ac:picMkLst>
        </pc:picChg>
        <pc:picChg chg="add mod modCrop">
          <ac:chgData name="Matthew Luedke" userId="03b34fff-3da5-4aa9-98b5-256798059e62" providerId="ADAL" clId="{53CF46DD-FC15-4993-9A5B-CE09D3A2454F}" dt="2020-11-24T21:54:03" v="341" actId="732"/>
          <ac:picMkLst>
            <pc:docMk/>
            <pc:sldMk cId="3707308873" sldId="298"/>
            <ac:picMk id="13" creationId="{CC59FAAA-9A30-4DFD-9F4D-8ED57BE00F48}"/>
          </ac:picMkLst>
        </pc:picChg>
      </pc:sldChg>
      <pc:sldChg chg="addSp delSp modSp">
        <pc:chgData name="Matthew Luedke" userId="03b34fff-3da5-4aa9-98b5-256798059e62" providerId="ADAL" clId="{53CF46DD-FC15-4993-9A5B-CE09D3A2454F}" dt="2020-11-24T19:31:35.434" v="226" actId="14100"/>
        <pc:sldMkLst>
          <pc:docMk/>
          <pc:sldMk cId="1732029926" sldId="299"/>
        </pc:sldMkLst>
        <pc:spChg chg="mod">
          <ac:chgData name="Matthew Luedke" userId="03b34fff-3da5-4aa9-98b5-256798059e62" providerId="ADAL" clId="{53CF46DD-FC15-4993-9A5B-CE09D3A2454F}" dt="2020-11-24T19:22:44.790" v="220" actId="20577"/>
          <ac:spMkLst>
            <pc:docMk/>
            <pc:sldMk cId="1732029926" sldId="299"/>
            <ac:spMk id="3" creationId="{B2E8A51B-718B-41E1-93D2-CD9D0ED2B0DE}"/>
          </ac:spMkLst>
        </pc:spChg>
        <pc:spChg chg="add del mod">
          <ac:chgData name="Matthew Luedke" userId="03b34fff-3da5-4aa9-98b5-256798059e62" providerId="ADAL" clId="{53CF46DD-FC15-4993-9A5B-CE09D3A2454F}" dt="2020-11-24T19:29:35.252" v="221"/>
          <ac:spMkLst>
            <pc:docMk/>
            <pc:sldMk cId="1732029926" sldId="299"/>
            <ac:spMk id="7" creationId="{154B1EA4-40D9-4B49-B2B0-52095E4C135D}"/>
          </ac:spMkLst>
        </pc:spChg>
        <pc:picChg chg="del">
          <ac:chgData name="Matthew Luedke" userId="03b34fff-3da5-4aa9-98b5-256798059e62" providerId="ADAL" clId="{53CF46DD-FC15-4993-9A5B-CE09D3A2454F}" dt="2020-11-24T19:16:24.938" v="2" actId="478"/>
          <ac:picMkLst>
            <pc:docMk/>
            <pc:sldMk cId="1732029926" sldId="299"/>
            <ac:picMk id="10" creationId="{C6973C12-EC4C-4364-976A-8FFCD64589AB}"/>
          </ac:picMkLst>
        </pc:picChg>
        <pc:picChg chg="del mod">
          <ac:chgData name="Matthew Luedke" userId="03b34fff-3da5-4aa9-98b5-256798059e62" providerId="ADAL" clId="{53CF46DD-FC15-4993-9A5B-CE09D3A2454F}" dt="2020-11-24T19:16:23.658" v="1" actId="478"/>
          <ac:picMkLst>
            <pc:docMk/>
            <pc:sldMk cId="1732029926" sldId="299"/>
            <ac:picMk id="11" creationId="{4C575EAF-0521-41CA-BAC5-DB8395C7A64F}"/>
          </ac:picMkLst>
        </pc:picChg>
        <pc:picChg chg="add mod">
          <ac:chgData name="Matthew Luedke" userId="03b34fff-3da5-4aa9-98b5-256798059e62" providerId="ADAL" clId="{53CF46DD-FC15-4993-9A5B-CE09D3A2454F}" dt="2020-11-24T19:31:35.434" v="226" actId="14100"/>
          <ac:picMkLst>
            <pc:docMk/>
            <pc:sldMk cId="1732029926" sldId="299"/>
            <ac:picMk id="12" creationId="{0B742AE7-6747-4AB7-81A2-FA3B3BF04922}"/>
          </ac:picMkLst>
        </pc:picChg>
        <pc:picChg chg="add mod">
          <ac:chgData name="Matthew Luedke" userId="03b34fff-3da5-4aa9-98b5-256798059e62" providerId="ADAL" clId="{53CF46DD-FC15-4993-9A5B-CE09D3A2454F}" dt="2020-11-24T19:31:31.383" v="225" actId="14100"/>
          <ac:picMkLst>
            <pc:docMk/>
            <pc:sldMk cId="1732029926" sldId="299"/>
            <ac:picMk id="13" creationId="{9968AB78-336B-43B5-9396-50D83CC0197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11/25/2020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11/25/2020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951E3324-B190-3841-A93F-DE47A042CC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925" y="5013473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/>
              <a:t>Speaker Name [20pt Reg]</a:t>
            </a:r>
          </a:p>
          <a:p>
            <a:r>
              <a:rPr lang="en-US"/>
              <a:t>PIP-II DOE IPR CD-2/3a Review</a:t>
            </a:r>
          </a:p>
          <a:p>
            <a:r>
              <a:rPr lang="en-US"/>
              <a:t>28 - 30 January 2020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00B77DE-EA49-F14C-BB2B-DB97C27A998D}"/>
              </a:ext>
            </a:extLst>
          </p:cNvPr>
          <p:cNvSpPr/>
          <p:nvPr userDrawn="1"/>
        </p:nvSpPr>
        <p:spPr>
          <a:xfrm>
            <a:off x="-17762" y="-53011"/>
            <a:ext cx="9161762" cy="923441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FermiLogoBar_DOE_KO_horiz.eps">
            <a:extLst>
              <a:ext uri="{FF2B5EF4-FFF2-40B4-BE49-F238E27FC236}">
                <a16:creationId xmlns:a16="http://schemas.microsoft.com/office/drawing/2014/main" id="{9EED839A-F47A-5140-81A9-35BAE477BA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99CDA1F-7AE3-9F4B-933F-1FAC95639D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5188" y="870431"/>
            <a:ext cx="9159188" cy="287598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DD13327-9754-6041-8DD1-933219419DF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898427"/>
            <a:ext cx="9144001" cy="286734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ED24C11-61C8-6848-BA1F-F5B3A43D4B6B}"/>
              </a:ext>
            </a:extLst>
          </p:cNvPr>
          <p:cNvSpPr txBox="1"/>
          <p:nvPr userDrawn="1"/>
        </p:nvSpPr>
        <p:spPr>
          <a:xfrm>
            <a:off x="5741424" y="4819165"/>
            <a:ext cx="3616036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>
                <a:latin typeface="Helvetica"/>
                <a:cs typeface="Helvetica"/>
              </a:rPr>
              <a:t>A Partnership of: 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US/DOE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India/DAE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Italy/INFN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UK/UKRI-STFC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France/CEA, CNRS/IN2P3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Poland/WUST </a:t>
            </a:r>
            <a:endParaRPr lang="en-US" sz="1600" kern="1200" baseline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A2A345B-7BEB-994E-9D51-8C4EB6EEF7F2}"/>
              </a:ext>
            </a:extLst>
          </p:cNvPr>
          <p:cNvPicPr>
            <a:picLocks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582784" y="6312189"/>
            <a:ext cx="338328" cy="210312"/>
          </a:xfrm>
          <a:prstGeom prst="rect">
            <a:avLst/>
          </a:prstGeom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3CAA6F3-FFCC-354A-A2C6-37D95284D01F}"/>
              </a:ext>
            </a:extLst>
          </p:cNvPr>
          <p:cNvSpPr/>
          <p:nvPr userDrawn="1"/>
        </p:nvSpPr>
        <p:spPr>
          <a:xfrm>
            <a:off x="8576931" y="5559009"/>
            <a:ext cx="320040" cy="210312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87756E5-C406-2642-B9BD-638816F9F528}"/>
              </a:ext>
            </a:extLst>
          </p:cNvPr>
          <p:cNvSpPr/>
          <p:nvPr userDrawn="1"/>
        </p:nvSpPr>
        <p:spPr>
          <a:xfrm>
            <a:off x="8576929" y="5300598"/>
            <a:ext cx="320040" cy="210312"/>
          </a:xfrm>
          <a:prstGeom prst="rect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B460601-041F-2C4B-BAA3-3C443534ECE4}"/>
              </a:ext>
            </a:extLst>
          </p:cNvPr>
          <p:cNvPicPr>
            <a:picLocks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576325" y="5062166"/>
            <a:ext cx="402336" cy="210312"/>
          </a:xfrm>
          <a:prstGeom prst="rect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51AAE328-C739-C849-85F1-5AA51655A279}"/>
              </a:ext>
            </a:extLst>
          </p:cNvPr>
          <p:cNvSpPr/>
          <p:nvPr userDrawn="1"/>
        </p:nvSpPr>
        <p:spPr>
          <a:xfrm>
            <a:off x="8576931" y="5813959"/>
            <a:ext cx="420624" cy="210312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44BEAD8-2DA1-1F49-9F03-59311903D998}"/>
              </a:ext>
            </a:extLst>
          </p:cNvPr>
          <p:cNvSpPr/>
          <p:nvPr userDrawn="1"/>
        </p:nvSpPr>
        <p:spPr>
          <a:xfrm>
            <a:off x="8582784" y="6071826"/>
            <a:ext cx="320040" cy="210312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>
            <a:noFill/>
          </a:ln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93A1C23-7746-B24F-B17F-6EE76878B4D6}"/>
              </a:ext>
            </a:extLst>
          </p:cNvPr>
          <p:cNvCxnSpPr>
            <a:cxnSpLocks/>
          </p:cNvCxnSpPr>
          <p:nvPr userDrawn="1"/>
        </p:nvCxnSpPr>
        <p:spPr>
          <a:xfrm>
            <a:off x="5841214" y="6634281"/>
            <a:ext cx="3003747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CE45FE05-EE3E-A447-A5C4-7D2E5F2B21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DD1A452-4B3B-1245-BE47-0EA6AC6FF9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Jul 31, 2020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A627D44-EEC2-3341-A6F3-B343A57324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0FA1544-3923-294B-8A83-AC75048E30FE}"/>
              </a:ext>
            </a:extLst>
          </p:cNvPr>
          <p:cNvCxnSpPr>
            <a:cxnSpLocks/>
          </p:cNvCxnSpPr>
          <p:nvPr userDrawn="1"/>
        </p:nvCxnSpPr>
        <p:spPr>
          <a:xfrm>
            <a:off x="215900" y="6362733"/>
            <a:ext cx="8639584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39A3C7E-A5B8-4D43-BC94-380C999D23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61233630-EF3A-E545-93A2-41968C794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EF5A54E9-8BE9-F94A-B437-602F778928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Jul 31, 2020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1D1E6B3-E651-1B4E-90E6-7962528A6D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052AE6F-0F84-0842-9A05-5E4DCF0A9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EB2FFE72-4366-0A47-A428-76AB88DA39E2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Jul 31, 2020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8300EA00-6059-734A-BFC3-D7E252BB74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DB7AE8E3-FFAC-554D-9BF5-C7BE3A5F83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CA80053-3E93-7443-983F-1086CE6A613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Jul 31, 2020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A88FA0F-3B8C-C445-801D-5522022ADB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F89E77-0FAF-7041-A920-2EB3BC8D57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5582FC2-B5F3-884B-8F8D-4361CC0722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Jul 31, 2020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EE42BCF-459B-4B48-8392-E58B19232B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F7597DA8-0B10-2D45-9BF9-A9F440A21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0" name="Date Placeholder 3">
            <a:extLst>
              <a:ext uri="{FF2B5EF4-FFF2-40B4-BE49-F238E27FC236}">
                <a16:creationId xmlns:a16="http://schemas.microsoft.com/office/drawing/2014/main" id="{FC5DBBCD-C0BA-5F4A-9E85-F2F3A51F5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Jul 31, 2020</a:t>
            </a:r>
          </a:p>
        </p:txBody>
      </p:sp>
      <p:sp>
        <p:nvSpPr>
          <p:cNvPr id="41" name="Footer Placeholder 4">
            <a:extLst>
              <a:ext uri="{FF2B5EF4-FFF2-40B4-BE49-F238E27FC236}">
                <a16:creationId xmlns:a16="http://schemas.microsoft.com/office/drawing/2014/main" id="{4334F707-4874-B34C-B2E8-86763EB1E7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Jul 31, 2020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/>
              <a:t>J. Holzbauer | Transporation Plan | 650 MHz HB CM Proto FDR</a:t>
            </a:r>
            <a:endParaRPr lang="en-US" b="1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DFD0746-C59B-43C4-B997-8ADB24EAB444}"/>
              </a:ext>
            </a:extLst>
          </p:cNvPr>
          <p:cNvCxnSpPr>
            <a:cxnSpLocks/>
          </p:cNvCxnSpPr>
          <p:nvPr userDrawn="1"/>
        </p:nvCxnSpPr>
        <p:spPr>
          <a:xfrm>
            <a:off x="215900" y="6362733"/>
            <a:ext cx="8639584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8087225-E51D-429C-9F0A-B9A919BEAD3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087388" y="6422646"/>
            <a:ext cx="768096" cy="40041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4">
            <a:extLst>
              <a:ext uri="{FF2B5EF4-FFF2-40B4-BE49-F238E27FC236}">
                <a16:creationId xmlns:a16="http://schemas.microsoft.com/office/drawing/2014/main" id="{A1EB35AA-ADA6-AE40-B284-41DA09DE90EB}"/>
              </a:ext>
            </a:extLst>
          </p:cNvPr>
          <p:cNvSpPr txBox="1">
            <a:spLocks/>
          </p:cNvSpPr>
          <p:nvPr/>
        </p:nvSpPr>
        <p:spPr>
          <a:xfrm>
            <a:off x="70792" y="3951841"/>
            <a:ext cx="9031913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 defTabSz="457200" rtl="0" eaLnBrk="1" fontAlgn="base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 b="1" i="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 b="1" i="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 b="1" i="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 b="1" i="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Topic 5 – Quality Control of Cavity Production </a:t>
            </a:r>
          </a:p>
        </p:txBody>
      </p:sp>
      <p:sp>
        <p:nvSpPr>
          <p:cNvPr id="5" name="Text Placeholder 23">
            <a:extLst>
              <a:ext uri="{FF2B5EF4-FFF2-40B4-BE49-F238E27FC236}">
                <a16:creationId xmlns:a16="http://schemas.microsoft.com/office/drawing/2014/main" id="{EC675E64-17BE-1748-8649-D90036B071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925" y="5013473"/>
            <a:ext cx="4687275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/>
              <a:t>Matt Luedke &amp; Tom DiGrazia</a:t>
            </a:r>
          </a:p>
          <a:p>
            <a:r>
              <a:rPr lang="en-US"/>
              <a:t>Cavity Manufacturing Working Group</a:t>
            </a:r>
          </a:p>
          <a:p>
            <a:r>
              <a:rPr lang="en-US"/>
              <a:t>December 2nd, 2020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1A58DAC-9200-4AB9-96B0-11CB16B44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250" y="971550"/>
            <a:ext cx="5370095" cy="5059363"/>
          </a:xfrm>
        </p:spPr>
        <p:txBody>
          <a:bodyPr lIns="0" tIns="0" rIns="0" bIns="0" anchor="t"/>
          <a:lstStyle/>
          <a:p>
            <a:r>
              <a:rPr lang="en-US" sz="1800"/>
              <a:t>Vendor QA Plans</a:t>
            </a:r>
          </a:p>
          <a:p>
            <a:pPr lvl="1"/>
            <a:r>
              <a:rPr lang="en-US" sz="1800">
                <a:ea typeface="ＭＳ Ｐゴシック"/>
              </a:rPr>
              <a:t>Submitted and reviewed prior to award of contract</a:t>
            </a:r>
            <a:endParaRPr lang="en-US" sz="1800"/>
          </a:p>
          <a:p>
            <a:pPr lvl="1"/>
            <a:r>
              <a:rPr lang="en-US" sz="1800"/>
              <a:t>Input to vendor selection process</a:t>
            </a:r>
          </a:p>
          <a:p>
            <a:pPr lvl="1"/>
            <a:r>
              <a:rPr lang="en-US" sz="1800"/>
              <a:t>Feedback provided to vendor to improve QA processes as applicable</a:t>
            </a:r>
          </a:p>
          <a:p>
            <a:endParaRPr lang="en-US" sz="1800"/>
          </a:p>
          <a:p>
            <a:r>
              <a:rPr lang="en-US" sz="1800"/>
              <a:t>Vendor QC Plans</a:t>
            </a:r>
          </a:p>
          <a:p>
            <a:pPr lvl="1"/>
            <a:r>
              <a:rPr lang="en-US" sz="1800">
                <a:ea typeface="ＭＳ Ｐゴシック"/>
              </a:rPr>
              <a:t>Submitted and reviewed by Manufacturing Readiness Review (MRR)</a:t>
            </a:r>
          </a:p>
          <a:p>
            <a:pPr lvl="1"/>
            <a:r>
              <a:rPr lang="en-US" sz="1800">
                <a:ea typeface="ＭＳ Ｐゴシック"/>
              </a:rPr>
              <a:t>Additional QC checks may be agreed upon and added to the QC plan. </a:t>
            </a:r>
            <a:endParaRPr lang="en-US" sz="1800"/>
          </a:p>
          <a:p>
            <a:pPr lvl="1"/>
            <a:r>
              <a:rPr lang="en-US" sz="1800">
                <a:ea typeface="ＭＳ Ｐゴシック"/>
              </a:rPr>
              <a:t>QC tracked and verified by manufacturing inspection plan (MIP)</a:t>
            </a:r>
          </a:p>
          <a:p>
            <a:pPr marL="457200" lvl="1" indent="0">
              <a:buNone/>
            </a:pPr>
            <a:endParaRPr lang="en-US" sz="1800"/>
          </a:p>
          <a:p>
            <a:endParaRPr lang="en-US" sz="18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64689A-15D6-4E1C-B869-18654F4F9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Applying additional QA/QC to Vendors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A9B034-FE1A-4C14-92C1-9CD0698475D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Dec. 2,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9C73E0-58E2-4C57-BE0C-1037AC4089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462B88-BF6B-4202-922E-26A60EB998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b="1">
                <a:ea typeface="ＭＳ Ｐゴシック"/>
              </a:rPr>
              <a:t>Cavity Manufacturing: Topic 5 "Quality Control of Cavity Production"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920411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7BC57C8-AE2F-4A10-9E8C-0184D8D981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0" tIns="0" rIns="0" bIns="0" anchor="t"/>
          <a:lstStyle/>
          <a:p>
            <a:r>
              <a:rPr lang="en-US"/>
              <a:t>Requirement specifications submitted to Vendors upon solicitation for bid</a:t>
            </a:r>
          </a:p>
          <a:p>
            <a:r>
              <a:rPr lang="en-US"/>
              <a:t>Vendor QC plan reviewed for completeness (captures all specifications provided)</a:t>
            </a:r>
          </a:p>
          <a:p>
            <a:r>
              <a:rPr lang="en-US">
                <a:cs typeface="Helvetica"/>
              </a:rPr>
              <a:t>MIPs identify which steps we require hold, witness, review, or notification points be performed by partner and their vendor</a:t>
            </a:r>
          </a:p>
          <a:p>
            <a:pPr lvl="1"/>
            <a:r>
              <a:rPr lang="en-US">
                <a:ea typeface="ＭＳ Ｐゴシック"/>
                <a:cs typeface="Helvetica"/>
              </a:rPr>
              <a:t>Reviewed and approved by Partner and Vendor</a:t>
            </a:r>
          </a:p>
          <a:p>
            <a:pPr lvl="2"/>
            <a:r>
              <a:rPr lang="en-US">
                <a:ea typeface="ＭＳ Ｐゴシック"/>
                <a:cs typeface="Helvetica"/>
              </a:rPr>
              <a:t>In concurrence with Fermilab</a:t>
            </a:r>
            <a:endParaRPr lang="en-US">
              <a:cs typeface="Helvetica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0A2E7AD-D170-43C1-9660-88109A4A0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Conveying and Verifying Specifications to Vendor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950584-39B6-4763-BC1B-807D3648CBD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Dec. 2,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C719E9-CC60-440D-B811-AAAB07E69B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1FDA59-E90B-47D9-8CD9-88EAF21D0B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b="1">
                <a:ea typeface="ＭＳ Ｐゴシック"/>
                <a:cs typeface="Helvetica"/>
              </a:rPr>
              <a:t>Cavity Manufacturing: Topic 5 "Quality Control of Cavity Production"</a:t>
            </a:r>
            <a:endParaRPr lang="en-US">
              <a:ea typeface="ＭＳ Ｐゴシック"/>
              <a:cs typeface="Helvetica"/>
            </a:endParaRPr>
          </a:p>
          <a:p>
            <a:pPr algn="ctr">
              <a:defRPr/>
            </a:pPr>
            <a:endParaRPr lang="en-US" b="1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5A9454-DBC1-4E8D-9708-5CAF798ABE0C}"/>
              </a:ext>
            </a:extLst>
          </p:cNvPr>
          <p:cNvPicPr/>
          <p:nvPr/>
        </p:nvPicPr>
        <p:blipFill rotWithShape="1">
          <a:blip r:embed="rId2"/>
          <a:srcRect l="9038" t="39430" r="20770" b="46781"/>
          <a:stretch/>
        </p:blipFill>
        <p:spPr bwMode="auto">
          <a:xfrm>
            <a:off x="23980" y="4214077"/>
            <a:ext cx="9096040" cy="13838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06966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1901FB3-AF68-4447-BE78-07D6BA693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of MIP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3F5701-6B11-4292-83B7-343383BAF93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Dec. 2,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AA1976-35E5-4F6F-8E4A-71533456CE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DCBE8A-F334-4101-88CC-CECE342325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b="1">
                <a:ea typeface="ＭＳ Ｐゴシック"/>
                <a:cs typeface="Helvetica"/>
              </a:rPr>
              <a:t>Cavity Manufacturing: Topic 5 "Quality Control of Cavity Production"</a:t>
            </a:r>
            <a:endParaRPr lang="en-US">
              <a:ea typeface="ＭＳ Ｐゴシック"/>
              <a:cs typeface="Helvetica"/>
            </a:endParaRPr>
          </a:p>
          <a:p>
            <a:pPr algn="ctr">
              <a:defRPr/>
            </a:pPr>
            <a:endParaRPr lang="en-US" b="1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CC59FAAA-9A30-4DFD-9F4D-8ED57BE00F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00" t="13743" r="60184" b="10046"/>
          <a:stretch/>
        </p:blipFill>
        <p:spPr>
          <a:xfrm>
            <a:off x="228600" y="763910"/>
            <a:ext cx="7527758" cy="550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308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C75377-0CBF-420E-94D4-DDB0AFC15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7" y="1360572"/>
            <a:ext cx="8672513" cy="4803608"/>
          </a:xfrm>
        </p:spPr>
        <p:txBody>
          <a:bodyPr lIns="0" tIns="0" rIns="0" bIns="0" anchor="t"/>
          <a:lstStyle/>
          <a:p>
            <a:r>
              <a:rPr lang="en-US">
                <a:cs typeface="Helvetica"/>
              </a:rPr>
              <a:t>Define Interface specifications</a:t>
            </a:r>
            <a:endParaRPr lang="en-US">
              <a:ea typeface="ＭＳ Ｐゴシック"/>
            </a:endParaRPr>
          </a:p>
          <a:p>
            <a:pPr lvl="1"/>
            <a:r>
              <a:rPr lang="en-US">
                <a:ea typeface="ＭＳ Ｐゴシック"/>
              </a:rPr>
              <a:t>Provided in Procurement specification documents</a:t>
            </a:r>
            <a:endParaRPr lang="en-US"/>
          </a:p>
          <a:p>
            <a:pPr lvl="2"/>
            <a:r>
              <a:rPr lang="en-US">
                <a:ea typeface="ＭＳ Ｐゴシック"/>
                <a:cs typeface="Helvetica"/>
              </a:rPr>
              <a:t>Checked during verification testing (Vendor)</a:t>
            </a:r>
          </a:p>
          <a:p>
            <a:pPr lvl="2"/>
            <a:endParaRPr lang="en-US">
              <a:ea typeface="ＭＳ Ｐゴシック"/>
              <a:cs typeface="Helvetica"/>
            </a:endParaRPr>
          </a:p>
          <a:p>
            <a:r>
              <a:rPr lang="en-US">
                <a:ea typeface="ＭＳ Ｐゴシック"/>
                <a:cs typeface="Helvetica"/>
              </a:rPr>
              <a:t>MIP Hold/Review point example</a:t>
            </a:r>
          </a:p>
          <a:p>
            <a:pPr lvl="1"/>
            <a:r>
              <a:rPr lang="en-US">
                <a:ea typeface="ＭＳ Ｐゴシック"/>
                <a:cs typeface="Helvetica"/>
              </a:rPr>
              <a:t>Measurements of interfaces</a:t>
            </a:r>
          </a:p>
          <a:p>
            <a:pPr lvl="1"/>
            <a:r>
              <a:rPr lang="en-US">
                <a:ea typeface="ＭＳ Ｐゴシック"/>
                <a:cs typeface="Helvetica"/>
              </a:rPr>
              <a:t>Developed from lessons learned </a:t>
            </a:r>
          </a:p>
          <a:p>
            <a:pPr lvl="1"/>
            <a:r>
              <a:rPr lang="en-US">
                <a:ea typeface="ＭＳ Ｐゴシック"/>
                <a:cs typeface="Helvetica"/>
              </a:rPr>
              <a:t>Developed from Vendor’s critical steps in QC plans</a:t>
            </a:r>
          </a:p>
          <a:p>
            <a:endParaRPr lang="en-US">
              <a:cs typeface="Helvetica"/>
            </a:endParaRPr>
          </a:p>
          <a:p>
            <a:r>
              <a:rPr lang="en-US">
                <a:cs typeface="Helvetica"/>
              </a:rPr>
              <a:t>Acceptance Testing (FNAL)</a:t>
            </a:r>
          </a:p>
          <a:p>
            <a:pPr lvl="1"/>
            <a:r>
              <a:rPr lang="en-US">
                <a:ea typeface="ＭＳ Ｐゴシック"/>
                <a:cs typeface="Helvetica"/>
              </a:rPr>
              <a:t>Critical interfaces checked upon receipt</a:t>
            </a:r>
            <a:endParaRPr lang="en-US">
              <a:ea typeface="ＭＳ Ｐゴシック"/>
            </a:endParaRPr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75D9DC8-7074-4221-ABF9-E9D3E5886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573591"/>
            <a:ext cx="8686800" cy="427877"/>
          </a:xfrm>
        </p:spPr>
        <p:txBody>
          <a:bodyPr/>
          <a:lstStyle/>
          <a:p>
            <a:r>
              <a:rPr lang="en-US">
                <a:cs typeface="Helvetica"/>
              </a:rPr>
              <a:t>Ensure interface features are verified for subsequent assembly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C29DA-2060-4FC8-A97C-CA599006A26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Dec. 2,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55E5C4-4B1C-4B4F-A5C4-62499F1635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57E51A-A816-4202-B010-F131A388E8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b="1">
                <a:ea typeface="ＭＳ Ｐゴシック"/>
                <a:cs typeface="Helvetica"/>
              </a:rPr>
              <a:t>Cavity Manufacturing: Topic 5 "Quality Control of Cavity Production"</a:t>
            </a:r>
            <a:endParaRPr lang="en-US">
              <a:ea typeface="ＭＳ Ｐゴシック"/>
              <a:cs typeface="Helvetica"/>
            </a:endParaRPr>
          </a:p>
          <a:p>
            <a:pPr algn="ctr">
              <a:defRPr/>
            </a:pP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61881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2E8A51B-718B-41E1-93D2-CD9D0ED2B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FNAL Traveler Example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A4B9C-BBCB-4D19-8B06-7A8E38FA0C3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Dec. 2,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ED46B2-1637-461E-89E8-B677A7632F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2D399A-4E1B-46BA-82D7-C55F7916D6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b="1">
                <a:ea typeface="ＭＳ Ｐゴシック"/>
                <a:cs typeface="Helvetica"/>
              </a:rPr>
              <a:t>Cavity Manufacturing: Topic 5 "Quality Control of Cavity Production"</a:t>
            </a:r>
            <a:endParaRPr lang="en-US">
              <a:ea typeface="ＭＳ Ｐゴシック"/>
              <a:cs typeface="Helvetica"/>
            </a:endParaRPr>
          </a:p>
          <a:p>
            <a:pPr algn="ctr">
              <a:defRPr/>
            </a:pPr>
            <a:endParaRPr lang="en-US" b="1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0B742AE7-6747-4AB7-81A2-FA3B3BF04922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1730" t="14130" r="6025" b="2564"/>
          <a:stretch/>
        </p:blipFill>
        <p:spPr bwMode="auto">
          <a:xfrm>
            <a:off x="204988" y="1673590"/>
            <a:ext cx="8830728" cy="46680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968AB78-336B-43B5-9396-50D83CC01972}"/>
              </a:ext>
            </a:extLst>
          </p:cNvPr>
          <p:cNvPicPr/>
          <p:nvPr/>
        </p:nvPicPr>
        <p:blipFill rotWithShape="1">
          <a:blip r:embed="rId3"/>
          <a:srcRect l="1217" t="20741" r="2245" b="64558"/>
          <a:stretch/>
        </p:blipFill>
        <p:spPr bwMode="auto">
          <a:xfrm>
            <a:off x="204988" y="724946"/>
            <a:ext cx="8672513" cy="9033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32029926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IP-II L2 Template" id="{A6123BC6-2E26-4D2C-B75C-E7ACD0753466}" vid="{9DA365C6-7E8E-4E63-A246-5A785B05BA9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9A3A851AF9264BAFF3C7564CCFBBF0" ma:contentTypeVersion="0" ma:contentTypeDescription="Create a new document." ma:contentTypeScope="" ma:versionID="62413be71eb7f3adc38206d2abb98d5d">
  <xsd:schema xmlns:xsd="http://www.w3.org/2001/XMLSchema" xmlns:xs="http://www.w3.org/2001/XMLSchema" xmlns:p="http://schemas.microsoft.com/office/2006/metadata/properties" xmlns:ns2="5c9f3ab6-242c-461d-a351-c910a751d111" targetNamespace="http://schemas.microsoft.com/office/2006/metadata/properties" ma:root="true" ma:fieldsID="2c150cdfad24c664501b6f67ef95b82a" ns2:_="">
    <xsd:import namespace="5c9f3ab6-242c-461d-a351-c910a751d11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9f3ab6-242c-461d-a351-c910a751d11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75D69C6-A478-42A5-860D-0A754F70BE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9f3ab6-242c-461d-a351-c910a751d1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D8BB1A8-BC17-4E03-9BA1-E7632A8A8280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BE1F245F-DB62-428D-A566-B113377E911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4.xml><?xml version="1.0" encoding="utf-8"?>
<ds:datastoreItem xmlns:ds="http://schemas.openxmlformats.org/officeDocument/2006/customXml" ds:itemID="{6173E239-737B-4DF5-B0F4-23AFC3CA1EB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Fermilab_PPT_090815</Template>
  <TotalTime>0</TotalTime>
  <Words>302</Words>
  <Application>Microsoft Office PowerPoint</Application>
  <PresentationFormat>On-screen Show (4:3)</PresentationFormat>
  <Paragraphs>49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Helvetica</vt:lpstr>
      <vt:lpstr>Fermilab_PPT_090815</vt:lpstr>
      <vt:lpstr>PowerPoint Presentation</vt:lpstr>
      <vt:lpstr>Applying additional QA/QC to Vendors</vt:lpstr>
      <vt:lpstr>Conveying and Verifying Specifications to Vendor</vt:lpstr>
      <vt:lpstr>Example of MIP</vt:lpstr>
      <vt:lpstr>Ensure interface features are verified for subsequent assembly</vt:lpstr>
      <vt:lpstr>FNAL Traveler Example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Matthew Luedke</cp:lastModifiedBy>
  <cp:revision>1</cp:revision>
  <cp:lastPrinted>2014-01-20T19:40:21Z</cp:lastPrinted>
  <dcterms:created xsi:type="dcterms:W3CDTF">2019-12-16T19:54:36Z</dcterms:created>
  <dcterms:modified xsi:type="dcterms:W3CDTF">2020-11-25T13:53:14Z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0x010100169A3A851AF9264BAFF3C7564CCFBBF0</vt:lpwstr>
  </property>
</Properties>
</file>