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06" autoAdjust="0"/>
    <p:restoredTop sz="94660"/>
  </p:normalViewPr>
  <p:slideViewPr>
    <p:cSldViewPr snapToGrid="0">
      <p:cViewPr varScale="1">
        <p:scale>
          <a:sx n="75" d="100"/>
          <a:sy n="75" d="100"/>
        </p:scale>
        <p:origin x="58" y="7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A588EB-F371-476F-8648-752121F312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A5CF7A1-0B32-499B-9DB1-B12D895A2AF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de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07A14C-BB74-4828-9D94-78C6100445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766B9-B94A-43B9-A4CB-5766E818ED25}" type="datetimeFigureOut">
              <a:rPr lang="de-DE" smtClean="0"/>
              <a:t>03.12.2020</a:t>
            </a:fld>
            <a:endParaRPr 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BCDB2A-1435-414C-98AF-B37C8DE7A3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E121BE-A3D3-496D-A479-ED377E0CF4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4556C-AD72-41FA-B3A5-AE67779BAFA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401055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6958E2-789F-4478-B128-09BAEBC82F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1E97095-1286-47EE-9CD3-28EFB1DE5C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21E363-3E9B-4686-BA1F-620A1196CC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766B9-B94A-43B9-A4CB-5766E818ED25}" type="datetimeFigureOut">
              <a:rPr lang="de-DE" smtClean="0"/>
              <a:t>03.12.2020</a:t>
            </a:fld>
            <a:endParaRPr 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B37B1F-B735-4DE2-BD26-1596305D36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FD22F5-4AD2-4568-B00B-81A7CCB54B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4556C-AD72-41FA-B3A5-AE67779BAFA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32678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BFD3F3D-CD23-4231-BC19-D4D3B3878AE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A302C05-5B08-4ECF-831B-3BE12F744B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1A3965-B4F5-4279-ADDA-1992629F7A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766B9-B94A-43B9-A4CB-5766E818ED25}" type="datetimeFigureOut">
              <a:rPr lang="de-DE" smtClean="0"/>
              <a:t>03.12.2020</a:t>
            </a:fld>
            <a:endParaRPr 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10517C-717F-41CC-AC0E-B8336FAC3F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51B1AF-83B1-4F47-89C5-10A8B350A1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4556C-AD72-41FA-B3A5-AE67779BAFA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954220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1D5AD3-F5FB-4A70-A0BA-6A7C812388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7DB53A-D8D1-44F2-A1E9-41DEE84C79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43D33C-D206-4529-A45F-55619BC3AD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766B9-B94A-43B9-A4CB-5766E818ED25}" type="datetimeFigureOut">
              <a:rPr lang="de-DE" smtClean="0"/>
              <a:t>03.12.2020</a:t>
            </a:fld>
            <a:endParaRPr 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0E6086-D746-4FA9-9FDF-51AD131ED2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B52880-ABF6-45F8-B60F-5A42D5DA5C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4556C-AD72-41FA-B3A5-AE67779BAFA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588514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C6543E-0442-4567-B9C2-0338861134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586FCB-46BC-4294-B7B8-B85E0F2F3B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F2400D-C1D7-4B7A-98CA-8B291C0C31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766B9-B94A-43B9-A4CB-5766E818ED25}" type="datetimeFigureOut">
              <a:rPr lang="de-DE" smtClean="0"/>
              <a:t>03.12.2020</a:t>
            </a:fld>
            <a:endParaRPr 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668258-EED9-4F65-A7C4-E6BFC7918C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C87B65-01EC-44D4-80E5-AF4EEA6115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4556C-AD72-41FA-B3A5-AE67779BAFA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320019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2C6E5A-B9F2-49EB-965E-40ED46FDDE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95CFB6-5F2D-4231-A6E3-A5E525FD957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0D02F37-B6AE-4414-8EF4-59EAB4FF3F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F94A6D8-1081-4FB8-9BBF-61E3D32FCE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766B9-B94A-43B9-A4CB-5766E818ED25}" type="datetimeFigureOut">
              <a:rPr lang="de-DE" smtClean="0"/>
              <a:t>03.12.2020</a:t>
            </a:fld>
            <a:endParaRPr lang="de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7D49146-5BF1-4129-A3BE-CD82271EEC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9B192A7-11F2-4C3C-A82C-F66022869A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4556C-AD72-41FA-B3A5-AE67779BAFA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587290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7A8AEE-E8FD-4DAA-8AA9-D498899F90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C24DEF-CE36-46AA-82E0-F37BDAEE7D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1CA636-42C1-44C4-8D83-963F5345B4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2FBB31B-E2D3-46EB-8933-3A109BC2A1D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6708B32-ED8F-4FF5-906C-8DD5E039037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87F5FDC-A1A9-46BA-8C8F-6D9485C8D9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766B9-B94A-43B9-A4CB-5766E818ED25}" type="datetimeFigureOut">
              <a:rPr lang="de-DE" smtClean="0"/>
              <a:t>03.12.2020</a:t>
            </a:fld>
            <a:endParaRPr lang="de-D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9F43D94-1636-4C6B-973B-44474F6983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CACE972-3D8F-48AC-ACDE-CD75A22222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4556C-AD72-41FA-B3A5-AE67779BAFA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924513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41694F-B4D2-4E5B-9458-D2391961BA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76FF694-0FDD-48DA-B67F-4F5622C9DE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766B9-B94A-43B9-A4CB-5766E818ED25}" type="datetimeFigureOut">
              <a:rPr lang="de-DE" smtClean="0"/>
              <a:t>03.12.2020</a:t>
            </a:fld>
            <a:endParaRPr lang="de-D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330EE8D-78A4-41DB-94F5-A3F685A1E5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1E9DF22-412E-4D60-A0A7-42FD6BDB4D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4556C-AD72-41FA-B3A5-AE67779BAFA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143828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437967A-FCCC-4F34-A962-0025DC5737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766B9-B94A-43B9-A4CB-5766E818ED25}" type="datetimeFigureOut">
              <a:rPr lang="de-DE" smtClean="0"/>
              <a:t>03.12.2020</a:t>
            </a:fld>
            <a:endParaRPr lang="de-D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26C7BDC-6C8D-4586-8200-142247ED59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E9B31D8-9FC9-485B-B73D-CDDAD66B88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4556C-AD72-41FA-B3A5-AE67779BAFA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366737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0623DB-5600-4A99-8389-8A640626F5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1AFC74-50D6-4F03-A19A-A8D7E94053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7D39AC5-7D6B-4701-9C4C-8A92B3BDC5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3673BDC-A3F4-40AF-9384-C3F24A6DA5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766B9-B94A-43B9-A4CB-5766E818ED25}" type="datetimeFigureOut">
              <a:rPr lang="de-DE" smtClean="0"/>
              <a:t>03.12.2020</a:t>
            </a:fld>
            <a:endParaRPr lang="de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F95FD8-DAEE-4C20-B8AE-5992CB71B5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405E12A-BB25-45F6-BAF6-864F76541A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4556C-AD72-41FA-B3A5-AE67779BAFA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48223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C419E1-C8CC-4053-9B1D-B340A86AE3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D05FB3A-0D47-4DE9-B9DC-2573800AC58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5DB7D9C-5843-4C80-8733-3B6AA41460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25E8AE6-C6B2-478C-9963-78D890CCB4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766B9-B94A-43B9-A4CB-5766E818ED25}" type="datetimeFigureOut">
              <a:rPr lang="de-DE" smtClean="0"/>
              <a:t>03.12.2020</a:t>
            </a:fld>
            <a:endParaRPr lang="de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BB168D-9488-43C4-9939-B5116A3BE9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D314F15-09DA-4107-B54D-D70C10BEFD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4556C-AD72-41FA-B3A5-AE67779BAFA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852811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EFBC345-AD54-43E3-BC72-7A7B6ADD88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D9D9E0-7D20-4FA0-B3FC-F6B0D88F7B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9C313D-9F08-44C2-97E4-CF5BA8ED671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F766B9-B94A-43B9-A4CB-5766E818ED25}" type="datetimeFigureOut">
              <a:rPr lang="de-DE" smtClean="0"/>
              <a:t>03.12.2020</a:t>
            </a:fld>
            <a:endParaRPr 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9AF28C-E503-4221-A98A-685242B222B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87700F-3F1F-4768-B6A8-22A0C874E65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C4556C-AD72-41FA-B3A5-AE67779BAFA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506107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62BC54-68C9-4009-B9F7-A1C233C598F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Some Comments to the issue of Interface Management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9A916FC-5C26-43EF-85BE-827C48C3103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/>
              <a:t>DESY XFEL Point </a:t>
            </a:r>
            <a:r>
              <a:rPr lang="de-DE" dirty="0" err="1"/>
              <a:t>of</a:t>
            </a:r>
            <a:r>
              <a:rPr lang="de-DE" dirty="0"/>
              <a:t> View / Hans Weise</a:t>
            </a:r>
          </a:p>
          <a:p>
            <a:r>
              <a:rPr lang="de-DE" dirty="0"/>
              <a:t>PIP-II </a:t>
            </a:r>
            <a:r>
              <a:rPr lang="de-DE" dirty="0" err="1"/>
              <a:t>Techn</a:t>
            </a:r>
            <a:r>
              <a:rPr lang="de-DE" dirty="0"/>
              <a:t> Workshop</a:t>
            </a:r>
          </a:p>
          <a:p>
            <a:r>
              <a:rPr lang="de-DE" dirty="0" err="1"/>
              <a:t>Dec</a:t>
            </a:r>
            <a:r>
              <a:rPr lang="de-DE" dirty="0"/>
              <a:t>. 3, 2020</a:t>
            </a:r>
          </a:p>
        </p:txBody>
      </p:sp>
    </p:spTree>
    <p:extLst>
      <p:ext uri="{BB962C8B-B14F-4D97-AF65-F5344CB8AC3E}">
        <p14:creationId xmlns:p14="http://schemas.microsoft.com/office/powerpoint/2010/main" val="34350680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96886F-0D92-4309-BE0E-6F940A896E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Interface between people…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94CA31-3502-4A82-AEB0-0329D6305C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Different in different project areas</a:t>
            </a:r>
          </a:p>
          <a:p>
            <a:pPr lvl="1"/>
            <a:r>
              <a:rPr lang="en-US" dirty="0"/>
              <a:t>We have worked with</a:t>
            </a:r>
          </a:p>
          <a:p>
            <a:pPr lvl="2"/>
            <a:r>
              <a:rPr lang="en-US" dirty="0"/>
              <a:t>good friends</a:t>
            </a:r>
          </a:p>
          <a:p>
            <a:pPr lvl="2"/>
            <a:r>
              <a:rPr lang="en-US" dirty="0"/>
              <a:t>partners</a:t>
            </a:r>
          </a:p>
          <a:p>
            <a:pPr lvl="2"/>
            <a:r>
              <a:rPr lang="en-US" dirty="0"/>
              <a:t>in an customer/producer situation</a:t>
            </a:r>
          </a:p>
          <a:p>
            <a:r>
              <a:rPr lang="en-US" dirty="0"/>
              <a:t>In almost all areas we had sufficient expertise on site</a:t>
            </a:r>
          </a:p>
          <a:p>
            <a:r>
              <a:rPr lang="en-US" dirty="0"/>
              <a:t>We enjoyed project partnership but…</a:t>
            </a:r>
          </a:p>
          <a:p>
            <a:pPr lvl="1"/>
            <a:r>
              <a:rPr lang="en-US" dirty="0"/>
              <a:t>had to fulfill budget restrictions (share holders)</a:t>
            </a:r>
          </a:p>
          <a:p>
            <a:pPr lvl="1"/>
            <a:r>
              <a:rPr lang="en-US" dirty="0"/>
              <a:t>had to work on avoiding too many formalities</a:t>
            </a:r>
          </a:p>
          <a:p>
            <a:r>
              <a:rPr lang="en-US" dirty="0"/>
              <a:t>We were in a learning phase </a:t>
            </a:r>
            <a:r>
              <a:rPr lang="en-US" dirty="0" err="1"/>
              <a:t>wrt</a:t>
            </a:r>
            <a:r>
              <a:rPr lang="en-US" dirty="0"/>
              <a:t>. Project Management</a:t>
            </a:r>
          </a:p>
          <a:p>
            <a:pPr lvl="1"/>
            <a:r>
              <a:rPr lang="en-US" dirty="0"/>
              <a:t>Invested approx. 3% of the ~500M€ of the hardware cost in PM; outside budget book</a:t>
            </a:r>
          </a:p>
          <a:p>
            <a:pPr lvl="1"/>
            <a:r>
              <a:rPr lang="en-US" dirty="0"/>
              <a:t>Used a lot of common sense; improvisation, flexibility, personal engagement….</a:t>
            </a:r>
          </a:p>
        </p:txBody>
      </p:sp>
    </p:spTree>
    <p:extLst>
      <p:ext uri="{BB962C8B-B14F-4D97-AF65-F5344CB8AC3E}">
        <p14:creationId xmlns:p14="http://schemas.microsoft.com/office/powerpoint/2010/main" val="11459139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A0F262-DBE6-4503-AD70-70595C6083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The Cold </a:t>
            </a:r>
            <a:r>
              <a:rPr lang="de-DE" dirty="0" err="1"/>
              <a:t>Linac</a:t>
            </a:r>
            <a:r>
              <a:rPr lang="de-DE" dirty="0"/>
              <a:t> Case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4DF3DE-BEF6-4C33-B3EA-9114C31617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Here we worked with good long-time friends</a:t>
            </a:r>
          </a:p>
          <a:p>
            <a:r>
              <a:rPr lang="en-US" dirty="0"/>
              <a:t>We had a quite distributed common knowledge and expertise</a:t>
            </a:r>
          </a:p>
          <a:p>
            <a:r>
              <a:rPr lang="en-US" dirty="0"/>
              <a:t>Technical interfaces were defined relatively early; before procurement start</a:t>
            </a:r>
          </a:p>
          <a:p>
            <a:r>
              <a:rPr lang="en-US" dirty="0"/>
              <a:t>Organization interfaces also early but with some exceptions (PED </a:t>
            </a:r>
            <a:r>
              <a:rPr lang="en-US" dirty="0" err="1"/>
              <a:t>etc</a:t>
            </a:r>
            <a:r>
              <a:rPr lang="en-US" dirty="0"/>
              <a:t>)</a:t>
            </a:r>
          </a:p>
          <a:p>
            <a:r>
              <a:rPr lang="en-US" dirty="0"/>
              <a:t>Different working habits were taken care by extremely close collaboration; very frequent visits / exchange</a:t>
            </a:r>
          </a:p>
          <a:p>
            <a:r>
              <a:rPr lang="en-US" dirty="0"/>
              <a:t>Easy escalation, not so easy decisions when money was involved…</a:t>
            </a:r>
          </a:p>
          <a:p>
            <a:r>
              <a:rPr lang="en-US" dirty="0"/>
              <a:t>QA, NCR played an important role!!!</a:t>
            </a:r>
          </a:p>
          <a:p>
            <a:r>
              <a:rPr lang="en-US" dirty="0"/>
              <a:t>We relied on quite professional interaction with companies; specs, close supervision etc. strict NCR handling…</a:t>
            </a:r>
          </a:p>
        </p:txBody>
      </p:sp>
    </p:spTree>
    <p:extLst>
      <p:ext uri="{BB962C8B-B14F-4D97-AF65-F5344CB8AC3E}">
        <p14:creationId xmlns:p14="http://schemas.microsoft.com/office/powerpoint/2010/main" val="41772721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C667B6-DEE7-45A5-BD77-4B0D1215EC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areas – some comments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74F4B6-D8FF-481B-AE47-CB00CB653E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CF was 100% DESY responsibility; room data sheets were extensively used</a:t>
            </a:r>
          </a:p>
          <a:p>
            <a:r>
              <a:rPr lang="en-US" dirty="0"/>
              <a:t>We concentrated more on a </a:t>
            </a:r>
            <a:r>
              <a:rPr lang="en-US" dirty="0" err="1"/>
              <a:t>compoent</a:t>
            </a:r>
            <a:r>
              <a:rPr lang="en-US" dirty="0"/>
              <a:t> than system view</a:t>
            </a:r>
          </a:p>
          <a:p>
            <a:r>
              <a:rPr lang="en-US" dirty="0"/>
              <a:t>We had many PRRs for components and IRR for systems; quite informal</a:t>
            </a:r>
          </a:p>
          <a:p>
            <a:r>
              <a:rPr lang="en-US" dirty="0"/>
              <a:t>CAD integration was essential</a:t>
            </a:r>
          </a:p>
          <a:p>
            <a:r>
              <a:rPr lang="en-US" dirty="0"/>
              <a:t>DESY was responsible for all on site, integration related QC; important for all safety issues (PED, welding, …)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27921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287</Words>
  <Application>Microsoft Office PowerPoint</Application>
  <PresentationFormat>Widescreen</PresentationFormat>
  <Paragraphs>32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Some Comments to the issue of Interface Management</vt:lpstr>
      <vt:lpstr>Interface between people…</vt:lpstr>
      <vt:lpstr>The Cold Linac Case</vt:lpstr>
      <vt:lpstr>Other areas – some comments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Some Comments to the issue of Interface Management</dc:title>
  <dc:creator>Weise, Hans</dc:creator>
  <cp:lastModifiedBy>Weise, Hans</cp:lastModifiedBy>
  <cp:revision>11</cp:revision>
  <dcterms:created xsi:type="dcterms:W3CDTF">2020-12-03T14:42:50Z</dcterms:created>
  <dcterms:modified xsi:type="dcterms:W3CDTF">2020-12-03T15:09:21Z</dcterms:modified>
</cp:coreProperties>
</file>