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349" r:id="rId2"/>
    <p:sldId id="275" r:id="rId3"/>
    <p:sldId id="299" r:id="rId4"/>
    <p:sldId id="351" r:id="rId5"/>
    <p:sldId id="352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ECFF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931" y="3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nal.zoom.us/j/96746771022?pwd=MmFidnBPRDU0M0s4RHd4bHlheUIydz0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9E6DA9-80ED-4E42-B833-38C7843C7F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Ilene Winston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BFFF9-6F57-4101-B616-4DF3D7A442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HR Updates- September 30, 2020</a:t>
            </a:r>
          </a:p>
        </p:txBody>
      </p:sp>
    </p:spTree>
    <p:extLst>
      <p:ext uri="{BB962C8B-B14F-4D97-AF65-F5344CB8AC3E}">
        <p14:creationId xmlns:p14="http://schemas.microsoft.com/office/powerpoint/2010/main" val="61467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Performance Reviews </a:t>
            </a:r>
          </a:p>
          <a:p>
            <a:r>
              <a:rPr lang="en-US" dirty="0"/>
              <a:t>Merit Process initiated this week; complete merit by 09/16/20. This allows for division head approval by 9/18/20.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Updates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Noel Wiedman | HR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91358-AD15-47A5-BBB1-459740CB1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021" y="-53266"/>
            <a:ext cx="9215021" cy="691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Updates – Performance Reviews/Merit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Ilene Winston | HR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471A80-DA0C-4C9B-A658-27260AB73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000" dirty="0"/>
              <a:t>The 2020 performance reviews for eligible employees are now viewable in </a:t>
            </a:r>
            <a:r>
              <a:rPr lang="en-US" sz="2000" dirty="0" err="1"/>
              <a:t>FermiWorks</a:t>
            </a:r>
            <a:r>
              <a:rPr lang="en-US" sz="2000" dirty="0"/>
              <a:t> (FW).  </a:t>
            </a:r>
          </a:p>
          <a:p>
            <a:r>
              <a:rPr lang="en-US" sz="2000" dirty="0"/>
              <a:t>Managers and employees should be having discussions through October 9</a:t>
            </a:r>
            <a:r>
              <a:rPr lang="en-US" sz="2000" baseline="30000" dirty="0"/>
              <a:t>th</a:t>
            </a:r>
            <a:r>
              <a:rPr lang="en-US" sz="2000" dirty="0"/>
              <a:t> to discuss the review, career development items, begin discussions on 2021 goals and receive the merit increase information.  </a:t>
            </a:r>
          </a:p>
          <a:p>
            <a:r>
              <a:rPr lang="en-US" sz="2000" dirty="0"/>
              <a:t>After the discussion takes place, employees need to acknowledge in </a:t>
            </a:r>
            <a:r>
              <a:rPr lang="en-US" sz="2000" dirty="0" err="1"/>
              <a:t>FermiWorks</a:t>
            </a:r>
            <a:r>
              <a:rPr lang="en-US" sz="2000" dirty="0"/>
              <a:t> and submit the inbox item.  </a:t>
            </a:r>
          </a:p>
          <a:p>
            <a:r>
              <a:rPr lang="en-US" sz="2000" dirty="0"/>
              <a:t>Then the manager will acknowledge the discussion, submit the inbox item and the review document will be complete. </a:t>
            </a:r>
          </a:p>
          <a:p>
            <a:r>
              <a:rPr lang="en-US" sz="2000" dirty="0"/>
              <a:t>Merit statements will not be visible in FW until 10/1</a:t>
            </a:r>
          </a:p>
          <a:p>
            <a:r>
              <a:rPr lang="en-US" sz="2000" dirty="0"/>
              <a:t> On 10/1, the instructions on the FW homepage will show how employees and managers can print a merit statement to pdf, and the new salary will be available on the employee profile/compensation tab.</a:t>
            </a:r>
          </a:p>
          <a:p>
            <a:pPr marL="0" indent="0">
              <a:buNone/>
            </a:pP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1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2862" y="251752"/>
            <a:ext cx="8782538" cy="427877"/>
          </a:xfrm>
        </p:spPr>
        <p:txBody>
          <a:bodyPr/>
          <a:lstStyle/>
          <a:p>
            <a:r>
              <a:rPr lang="en-US" sz="2400" dirty="0"/>
              <a:t>HR Updates </a:t>
            </a:r>
            <a:r>
              <a:rPr lang="en-US" dirty="0"/>
              <a:t>– </a:t>
            </a:r>
            <a:r>
              <a:rPr lang="en-US" sz="2400" dirty="0"/>
              <a:t>Open Enrollment (October 28 – November 12)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Ilene Winston | HR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471A80-DA0C-4C9B-A658-27260AB73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79630"/>
            <a:ext cx="8672513" cy="543981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Open enrollment for next year’s benefits will be held October 28 through November 12. </a:t>
            </a:r>
          </a:p>
          <a:p>
            <a:endParaRPr lang="en-US" sz="2000" dirty="0"/>
          </a:p>
          <a:p>
            <a:pPr lvl="0"/>
            <a:r>
              <a:rPr lang="en-US" sz="2000" dirty="0"/>
              <a:t>A virtual town hall meeting will be held on Friday, October 2, from 9:30-10 a.m. [Zoom link: </a:t>
            </a:r>
            <a:r>
              <a:rPr lang="en-US" sz="2000" u="sng" dirty="0">
                <a:hlinkClick r:id="rId2"/>
              </a:rPr>
              <a:t>https://fnal.zoom.us/j/96746771022?pwd=MmFidnBPRDU0M0s4RHd4bHlheUIydz09</a:t>
            </a:r>
            <a:r>
              <a:rPr lang="en-US" sz="2000" dirty="0"/>
              <a:t>] where we will provide an overview of 2021 benefits.</a:t>
            </a:r>
          </a:p>
          <a:p>
            <a:endParaRPr lang="en-US" sz="2000" dirty="0"/>
          </a:p>
          <a:p>
            <a:pPr lvl="0"/>
            <a:r>
              <a:rPr lang="en-US" sz="2000" dirty="0"/>
              <a:t>An all-hands message will be sent on Friday, October 2, following the town hall meeting. The message will include instructions for enrolling in benefits and links to additional information.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lvl="0"/>
            <a:r>
              <a:rPr lang="en-US" sz="2000" dirty="0"/>
              <a:t>Virtual open enrollment meetings will be held in October and November. Dates and times will be included in the open enrollment guide, which be linked in the October 2 all-hands message.</a:t>
            </a:r>
          </a:p>
          <a:p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7126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BE2101-7F3C-440C-9B49-50ADBC9BF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504" y="971550"/>
            <a:ext cx="7754705" cy="50593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B8054F9-D929-422F-9BBA-9CE7A1C9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Updates- Virtual Wellness Fair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8025-72DA-4ABF-A1EC-377E3920DE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1E9EF-5B82-40C2-A43F-3F9E35D20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Ilene Winston | HR Updates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DC9A-8CD2-4C27-8070-CD3EB1A21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8596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 (1)</Template>
  <TotalTime>1447</TotalTime>
  <Words>351</Words>
  <Application>Microsoft Office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Fermilab_PPT_090815</vt:lpstr>
      <vt:lpstr>PowerPoint Presentation</vt:lpstr>
      <vt:lpstr>HR Updates</vt:lpstr>
      <vt:lpstr>HR Updates – Performance Reviews/Merit</vt:lpstr>
      <vt:lpstr>HR Updates – Open Enrollment (October 28 – November 12)</vt:lpstr>
      <vt:lpstr>HR Updates- Virtual Wellness Fair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 Wiedman</dc:creator>
  <cp:lastModifiedBy>Ilene B. Winston</cp:lastModifiedBy>
  <cp:revision>19</cp:revision>
  <cp:lastPrinted>2014-01-20T19:40:21Z</cp:lastPrinted>
  <dcterms:created xsi:type="dcterms:W3CDTF">2019-07-10T19:53:36Z</dcterms:created>
  <dcterms:modified xsi:type="dcterms:W3CDTF">2020-09-30T14:44:02Z</dcterms:modified>
</cp:coreProperties>
</file>