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4123" r:id="rId2"/>
    <p:sldMasterId id="2147484129" r:id="rId3"/>
    <p:sldMasterId id="2147484135" r:id="rId4"/>
    <p:sldMasterId id="2147484141" r:id="rId5"/>
    <p:sldMasterId id="2147484147" r:id="rId6"/>
    <p:sldMasterId id="2147484155" r:id="rId7"/>
  </p:sldMasterIdLst>
  <p:notesMasterIdLst>
    <p:notesMasterId r:id="rId17"/>
  </p:notesMasterIdLst>
  <p:handoutMasterIdLst>
    <p:handoutMasterId r:id="rId18"/>
  </p:handoutMasterIdLst>
  <p:sldIdLst>
    <p:sldId id="294" r:id="rId8"/>
    <p:sldId id="391" r:id="rId9"/>
    <p:sldId id="394" r:id="rId10"/>
    <p:sldId id="389" r:id="rId11"/>
    <p:sldId id="375" r:id="rId12"/>
    <p:sldId id="382" r:id="rId13"/>
    <p:sldId id="392" r:id="rId14"/>
    <p:sldId id="393" r:id="rId15"/>
    <p:sldId id="386" r:id="rId1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04040"/>
    <a:srgbClr val="000000"/>
    <a:srgbClr val="004C97"/>
    <a:srgbClr val="505050"/>
    <a:srgbClr val="50504E"/>
    <a:srgbClr val="4E4E4E"/>
    <a:srgbClr val="63666A"/>
    <a:srgbClr val="99D6EA"/>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39" autoAdjust="0"/>
    <p:restoredTop sz="93333" autoAdjust="0"/>
  </p:normalViewPr>
  <p:slideViewPr>
    <p:cSldViewPr snapToGrid="0" snapToObjects="1" showGuides="1">
      <p:cViewPr varScale="1">
        <p:scale>
          <a:sx n="119" d="100"/>
          <a:sy n="119" d="100"/>
        </p:scale>
        <p:origin x="2448" y="19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sorterViewPr>
    <p:cViewPr varScale="1">
      <p:scale>
        <a:sx n="100" d="100"/>
        <a:sy n="100" d="100"/>
      </p:scale>
      <p:origin x="0" y="2936"/>
    </p:cViewPr>
  </p:sorterViewPr>
  <p:notesViewPr>
    <p:cSldViewPr snapToGrid="0" snapToObjects="1" showGuides="1">
      <p:cViewPr varScale="1">
        <p:scale>
          <a:sx n="90" d="100"/>
          <a:sy n="90" d="100"/>
        </p:scale>
        <p:origin x="312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9/30/20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9/30/20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32994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4</a:t>
            </a:fld>
            <a:endParaRPr lang="en-US"/>
          </a:p>
        </p:txBody>
      </p:sp>
    </p:spTree>
    <p:extLst>
      <p:ext uri="{BB962C8B-B14F-4D97-AF65-F5344CB8AC3E}">
        <p14:creationId xmlns:p14="http://schemas.microsoft.com/office/powerpoint/2010/main" val="1650118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ln/>
        </p:spPr>
        <p:txBody>
          <a:bodyPr/>
          <a:lstStyle>
            <a:lvl1pPr>
              <a:defRPr/>
            </a:lvl1pPr>
          </a:lstStyle>
          <a:p>
            <a:r>
              <a:rPr lang="en-US"/>
              <a:t>4/25/2019</a:t>
            </a:r>
            <a:endParaRPr lang="en-US" dirty="0"/>
          </a:p>
        </p:txBody>
      </p:sp>
      <p:sp>
        <p:nvSpPr>
          <p:cNvPr id="5" name="Footer Placeholder 4"/>
          <p:cNvSpPr>
            <a:spLocks noGrp="1"/>
          </p:cNvSpPr>
          <p:nvPr>
            <p:ph type="ftr" sz="quarter" idx="11"/>
          </p:nvPr>
        </p:nvSpPr>
        <p:spPr>
          <a:ln/>
        </p:spPr>
        <p:txBody>
          <a:bodyPr/>
          <a:lstStyle>
            <a:lvl1pPr>
              <a:defRPr/>
            </a:lvl1pPr>
          </a:lstStyle>
          <a:p>
            <a:pPr>
              <a:defRPr/>
            </a:pPr>
            <a:endParaRPr lang="en-US" b="1" dirty="0"/>
          </a:p>
        </p:txBody>
      </p:sp>
      <p:sp>
        <p:nvSpPr>
          <p:cNvPr id="8" name="Slide Number Placeholder 5"/>
          <p:cNvSpPr>
            <a:spLocks noGrp="1"/>
          </p:cNvSpPr>
          <p:nvPr>
            <p:ph type="sldNum" sz="quarter" idx="12"/>
          </p:nvPr>
        </p:nvSpPr>
        <p:spPr>
          <a:ln/>
        </p:spPr>
        <p:txBody>
          <a:bodyPr/>
          <a:lstStyle>
            <a:lvl1pPr>
              <a:defRPr/>
            </a:lvl1pPr>
          </a:lstStyle>
          <a:p>
            <a:fld id="{51DBFF1F-A94E-4C07-946F-1DEC1047E721}" type="slidenum">
              <a:rPr lang="en-US"/>
              <a:pPr/>
              <a:t>‹#›</a:t>
            </a:fld>
            <a:endParaRPr lang="en-US" dirty="0"/>
          </a:p>
        </p:txBody>
      </p:sp>
    </p:spTree>
    <p:extLst>
      <p:ext uri="{BB962C8B-B14F-4D97-AF65-F5344CB8AC3E}">
        <p14:creationId xmlns:p14="http://schemas.microsoft.com/office/powerpoint/2010/main" val="1491003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ln/>
        </p:spPr>
        <p:txBody>
          <a:bodyPr/>
          <a:lstStyle>
            <a:lvl1pPr>
              <a:defRPr/>
            </a:lvl1pPr>
          </a:lstStyle>
          <a:p>
            <a:r>
              <a:rPr lang="en-US"/>
              <a:t>4/25/2019</a:t>
            </a:r>
            <a:endParaRPr lang="en-US" dirty="0"/>
          </a:p>
        </p:txBody>
      </p:sp>
      <p:sp>
        <p:nvSpPr>
          <p:cNvPr id="11" name="Footer Placeholder 4"/>
          <p:cNvSpPr>
            <a:spLocks noGrp="1"/>
          </p:cNvSpPr>
          <p:nvPr>
            <p:ph type="ftr" sz="quarter" idx="21"/>
          </p:nvPr>
        </p:nvSpPr>
        <p:spPr>
          <a:ln/>
        </p:spPr>
        <p:txBody>
          <a:bodyPr/>
          <a:lstStyle>
            <a:lvl1pPr>
              <a:defRPr/>
            </a:lvl1pPr>
          </a:lstStyle>
          <a:p>
            <a:pPr>
              <a:defRPr/>
            </a:pPr>
            <a:endParaRPr lang="en-US" b="1" dirty="0"/>
          </a:p>
        </p:txBody>
      </p:sp>
      <p:sp>
        <p:nvSpPr>
          <p:cNvPr id="12" name="Slide Number Placeholder 5"/>
          <p:cNvSpPr>
            <a:spLocks noGrp="1"/>
          </p:cNvSpPr>
          <p:nvPr>
            <p:ph type="sldNum" sz="quarter" idx="22"/>
          </p:nvPr>
        </p:nvSpPr>
        <p:spPr>
          <a:ln/>
        </p:spPr>
        <p:txBody>
          <a:bodyPr/>
          <a:lstStyle>
            <a:lvl1pPr>
              <a:defRPr/>
            </a:lvl1pPr>
          </a:lstStyle>
          <a:p>
            <a:fld id="{A3FE4CF2-7F03-444C-841D-57FB69BF93C6}" type="slidenum">
              <a:rPr lang="en-US"/>
              <a:pPr/>
              <a:t>‹#›</a:t>
            </a:fld>
            <a:endParaRPr lang="en-US" dirty="0"/>
          </a:p>
        </p:txBody>
      </p:sp>
    </p:spTree>
    <p:extLst>
      <p:ext uri="{BB962C8B-B14F-4D97-AF65-F5344CB8AC3E}">
        <p14:creationId xmlns:p14="http://schemas.microsoft.com/office/powerpoint/2010/main" val="1779383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email">
            <a:extLst>
              <a:ext uri="{28A0092B-C50C-407E-A947-70E740481C1C}">
                <a14:useLocalDpi xmlns:a14="http://schemas.microsoft.com/office/drawing/2010/main"/>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4705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ln/>
        </p:spPr>
        <p:txBody>
          <a:bodyPr/>
          <a:lstStyle>
            <a:lvl1pPr>
              <a:defRPr/>
            </a:lvl1pPr>
          </a:lstStyle>
          <a:p>
            <a:r>
              <a:rPr lang="en-US"/>
              <a:t>4/25/2019</a:t>
            </a:r>
            <a:endParaRPr lang="en-US" dirty="0"/>
          </a:p>
        </p:txBody>
      </p:sp>
      <p:sp>
        <p:nvSpPr>
          <p:cNvPr id="4" name="Footer Placeholder 4"/>
          <p:cNvSpPr>
            <a:spLocks noGrp="1"/>
          </p:cNvSpPr>
          <p:nvPr>
            <p:ph type="ftr" sz="quarter" idx="15"/>
          </p:nvPr>
        </p:nvSpPr>
        <p:spPr>
          <a:ln/>
        </p:spPr>
        <p:txBody>
          <a:bodyPr/>
          <a:lstStyle>
            <a:lvl1pPr>
              <a:defRPr/>
            </a:lvl1pPr>
          </a:lstStyle>
          <a:p>
            <a:pPr>
              <a:defRPr/>
            </a:pPr>
            <a:endParaRPr lang="en-US" b="1" dirty="0"/>
          </a:p>
        </p:txBody>
      </p:sp>
      <p:sp>
        <p:nvSpPr>
          <p:cNvPr id="5" name="Slide Number Placeholder 5"/>
          <p:cNvSpPr>
            <a:spLocks noGrp="1"/>
          </p:cNvSpPr>
          <p:nvPr>
            <p:ph type="sldNum" sz="quarter" idx="16"/>
          </p:nvPr>
        </p:nvSpPr>
        <p:spPr>
          <a:ln/>
        </p:spPr>
        <p:txBody>
          <a:bodyPr/>
          <a:lstStyle>
            <a:lvl1pPr>
              <a:defRPr/>
            </a:lvl1pPr>
          </a:lstStyle>
          <a:p>
            <a:fld id="{1178814A-6797-4B88-BE75-EDF7D644EBF3}" type="slidenum">
              <a:rPr lang="en-US"/>
              <a:pPr/>
              <a:t>‹#›</a:t>
            </a:fld>
            <a:endParaRPr lang="en-US" dirty="0"/>
          </a:p>
        </p:txBody>
      </p:sp>
    </p:spTree>
    <p:extLst>
      <p:ext uri="{BB962C8B-B14F-4D97-AF65-F5344CB8AC3E}">
        <p14:creationId xmlns:p14="http://schemas.microsoft.com/office/powerpoint/2010/main" val="3706284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ln/>
        </p:spPr>
        <p:txBody>
          <a:bodyPr/>
          <a:lstStyle>
            <a:lvl1pPr>
              <a:defRPr/>
            </a:lvl1pPr>
          </a:lstStyle>
          <a:p>
            <a:r>
              <a:rPr lang="en-US"/>
              <a:t>4/25/2019</a:t>
            </a:r>
            <a:endParaRPr lang="en-US" dirty="0"/>
          </a:p>
        </p:txBody>
      </p:sp>
      <p:sp>
        <p:nvSpPr>
          <p:cNvPr id="5" name="Footer Placeholder 4"/>
          <p:cNvSpPr>
            <a:spLocks noGrp="1"/>
          </p:cNvSpPr>
          <p:nvPr>
            <p:ph type="ftr" sz="quarter" idx="15"/>
          </p:nvPr>
        </p:nvSpPr>
        <p:spPr>
          <a:ln/>
        </p:spPr>
        <p:txBody>
          <a:bodyPr/>
          <a:lstStyle>
            <a:lvl1pPr>
              <a:defRPr/>
            </a:lvl1pPr>
          </a:lstStyle>
          <a:p>
            <a:pPr>
              <a:defRPr/>
            </a:pPr>
            <a:endParaRPr lang="en-US" b="1" dirty="0"/>
          </a:p>
        </p:txBody>
      </p:sp>
      <p:sp>
        <p:nvSpPr>
          <p:cNvPr id="6" name="Slide Number Placeholder 5"/>
          <p:cNvSpPr>
            <a:spLocks noGrp="1"/>
          </p:cNvSpPr>
          <p:nvPr>
            <p:ph type="sldNum" sz="quarter" idx="16"/>
          </p:nvPr>
        </p:nvSpPr>
        <p:spPr>
          <a:ln/>
        </p:spPr>
        <p:txBody>
          <a:bodyPr/>
          <a:lstStyle>
            <a:lvl1pPr>
              <a:defRPr/>
            </a:lvl1pPr>
          </a:lstStyle>
          <a:p>
            <a:fld id="{A4723101-03AC-4EC6-BD1F-0917295885CD}" type="slidenum">
              <a:rPr lang="en-US"/>
              <a:pPr/>
              <a:t>‹#›</a:t>
            </a:fld>
            <a:endParaRPr lang="en-US" dirty="0"/>
          </a:p>
        </p:txBody>
      </p:sp>
    </p:spTree>
    <p:extLst>
      <p:ext uri="{BB962C8B-B14F-4D97-AF65-F5344CB8AC3E}">
        <p14:creationId xmlns:p14="http://schemas.microsoft.com/office/powerpoint/2010/main" val="1104076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ln/>
        </p:spPr>
        <p:txBody>
          <a:bodyPr/>
          <a:lstStyle>
            <a:lvl1pPr>
              <a:defRPr/>
            </a:lvl1pPr>
          </a:lstStyle>
          <a:p>
            <a:r>
              <a:rPr lang="en-US"/>
              <a:t>4/25/2019</a:t>
            </a:r>
            <a:endParaRPr lang="en-US" dirty="0"/>
          </a:p>
        </p:txBody>
      </p:sp>
      <p:sp>
        <p:nvSpPr>
          <p:cNvPr id="5" name="Footer Placeholder 4"/>
          <p:cNvSpPr>
            <a:spLocks noGrp="1"/>
          </p:cNvSpPr>
          <p:nvPr>
            <p:ph type="ftr" sz="quarter" idx="11"/>
          </p:nvPr>
        </p:nvSpPr>
        <p:spPr>
          <a:ln/>
        </p:spPr>
        <p:txBody>
          <a:bodyPr/>
          <a:lstStyle>
            <a:lvl1pPr>
              <a:defRPr/>
            </a:lvl1pPr>
          </a:lstStyle>
          <a:p>
            <a:pPr>
              <a:defRPr/>
            </a:pPr>
            <a:endParaRPr lang="en-US" b="1" dirty="0"/>
          </a:p>
        </p:txBody>
      </p:sp>
      <p:sp>
        <p:nvSpPr>
          <p:cNvPr id="8" name="Slide Number Placeholder 5"/>
          <p:cNvSpPr>
            <a:spLocks noGrp="1"/>
          </p:cNvSpPr>
          <p:nvPr>
            <p:ph type="sldNum" sz="quarter" idx="12"/>
          </p:nvPr>
        </p:nvSpPr>
        <p:spPr>
          <a:ln/>
        </p:spPr>
        <p:txBody>
          <a:bodyPr/>
          <a:lstStyle>
            <a:lvl1pPr>
              <a:defRPr/>
            </a:lvl1pPr>
          </a:lstStyle>
          <a:p>
            <a:fld id="{51DBFF1F-A94E-4C07-946F-1DEC1047E721}" type="slidenum">
              <a:rPr lang="en-US"/>
              <a:pPr/>
              <a:t>‹#›</a:t>
            </a:fld>
            <a:endParaRPr lang="en-US" dirty="0"/>
          </a:p>
        </p:txBody>
      </p:sp>
    </p:spTree>
    <p:extLst>
      <p:ext uri="{BB962C8B-B14F-4D97-AF65-F5344CB8AC3E}">
        <p14:creationId xmlns:p14="http://schemas.microsoft.com/office/powerpoint/2010/main" val="1491003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ln/>
        </p:spPr>
        <p:txBody>
          <a:bodyPr/>
          <a:lstStyle>
            <a:lvl1pPr>
              <a:defRPr/>
            </a:lvl1pPr>
          </a:lstStyle>
          <a:p>
            <a:r>
              <a:rPr lang="en-US"/>
              <a:t>4/25/2019</a:t>
            </a:r>
            <a:endParaRPr lang="en-US" dirty="0"/>
          </a:p>
        </p:txBody>
      </p:sp>
      <p:sp>
        <p:nvSpPr>
          <p:cNvPr id="11" name="Footer Placeholder 4"/>
          <p:cNvSpPr>
            <a:spLocks noGrp="1"/>
          </p:cNvSpPr>
          <p:nvPr>
            <p:ph type="ftr" sz="quarter" idx="21"/>
          </p:nvPr>
        </p:nvSpPr>
        <p:spPr>
          <a:ln/>
        </p:spPr>
        <p:txBody>
          <a:bodyPr/>
          <a:lstStyle>
            <a:lvl1pPr>
              <a:defRPr/>
            </a:lvl1pPr>
          </a:lstStyle>
          <a:p>
            <a:pPr>
              <a:defRPr/>
            </a:pPr>
            <a:endParaRPr lang="en-US" b="1" dirty="0"/>
          </a:p>
        </p:txBody>
      </p:sp>
      <p:sp>
        <p:nvSpPr>
          <p:cNvPr id="12" name="Slide Number Placeholder 5"/>
          <p:cNvSpPr>
            <a:spLocks noGrp="1"/>
          </p:cNvSpPr>
          <p:nvPr>
            <p:ph type="sldNum" sz="quarter" idx="22"/>
          </p:nvPr>
        </p:nvSpPr>
        <p:spPr>
          <a:ln/>
        </p:spPr>
        <p:txBody>
          <a:bodyPr/>
          <a:lstStyle>
            <a:lvl1pPr>
              <a:defRPr/>
            </a:lvl1pPr>
          </a:lstStyle>
          <a:p>
            <a:fld id="{A3FE4CF2-7F03-444C-841D-57FB69BF93C6}" type="slidenum">
              <a:rPr lang="en-US"/>
              <a:pPr/>
              <a:t>‹#›</a:t>
            </a:fld>
            <a:endParaRPr lang="en-US" dirty="0"/>
          </a:p>
        </p:txBody>
      </p:sp>
    </p:spTree>
    <p:extLst>
      <p:ext uri="{BB962C8B-B14F-4D97-AF65-F5344CB8AC3E}">
        <p14:creationId xmlns:p14="http://schemas.microsoft.com/office/powerpoint/2010/main" val="1779383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email">
            <a:extLst>
              <a:ext uri="{28A0092B-C50C-407E-A947-70E740481C1C}">
                <a14:useLocalDpi xmlns:a14="http://schemas.microsoft.com/office/drawing/2010/main"/>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4705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ln/>
        </p:spPr>
        <p:txBody>
          <a:bodyPr/>
          <a:lstStyle>
            <a:lvl1pPr>
              <a:defRPr/>
            </a:lvl1pPr>
          </a:lstStyle>
          <a:p>
            <a:r>
              <a:rPr lang="en-US"/>
              <a:t>4/25/2019</a:t>
            </a:r>
            <a:endParaRPr lang="en-US" dirty="0"/>
          </a:p>
        </p:txBody>
      </p:sp>
      <p:sp>
        <p:nvSpPr>
          <p:cNvPr id="4" name="Footer Placeholder 4"/>
          <p:cNvSpPr>
            <a:spLocks noGrp="1"/>
          </p:cNvSpPr>
          <p:nvPr>
            <p:ph type="ftr" sz="quarter" idx="15"/>
          </p:nvPr>
        </p:nvSpPr>
        <p:spPr>
          <a:ln/>
        </p:spPr>
        <p:txBody>
          <a:bodyPr/>
          <a:lstStyle>
            <a:lvl1pPr>
              <a:defRPr/>
            </a:lvl1pPr>
          </a:lstStyle>
          <a:p>
            <a:pPr>
              <a:defRPr/>
            </a:pPr>
            <a:endParaRPr lang="en-US" b="1" dirty="0"/>
          </a:p>
        </p:txBody>
      </p:sp>
      <p:sp>
        <p:nvSpPr>
          <p:cNvPr id="5" name="Slide Number Placeholder 5"/>
          <p:cNvSpPr>
            <a:spLocks noGrp="1"/>
          </p:cNvSpPr>
          <p:nvPr>
            <p:ph type="sldNum" sz="quarter" idx="16"/>
          </p:nvPr>
        </p:nvSpPr>
        <p:spPr>
          <a:ln/>
        </p:spPr>
        <p:txBody>
          <a:bodyPr/>
          <a:lstStyle>
            <a:lvl1pPr>
              <a:defRPr/>
            </a:lvl1pPr>
          </a:lstStyle>
          <a:p>
            <a:fld id="{1178814A-6797-4B88-BE75-EDF7D644EBF3}" type="slidenum">
              <a:rPr lang="en-US"/>
              <a:pPr/>
              <a:t>‹#›</a:t>
            </a:fld>
            <a:endParaRPr lang="en-US" dirty="0"/>
          </a:p>
        </p:txBody>
      </p:sp>
    </p:spTree>
    <p:extLst>
      <p:ext uri="{BB962C8B-B14F-4D97-AF65-F5344CB8AC3E}">
        <p14:creationId xmlns:p14="http://schemas.microsoft.com/office/powerpoint/2010/main" val="3706284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ln/>
        </p:spPr>
        <p:txBody>
          <a:bodyPr/>
          <a:lstStyle>
            <a:lvl1pPr>
              <a:defRPr/>
            </a:lvl1pPr>
          </a:lstStyle>
          <a:p>
            <a:r>
              <a:rPr lang="en-US"/>
              <a:t>4/25/2019</a:t>
            </a:r>
            <a:endParaRPr lang="en-US" dirty="0"/>
          </a:p>
        </p:txBody>
      </p:sp>
      <p:sp>
        <p:nvSpPr>
          <p:cNvPr id="5" name="Footer Placeholder 4"/>
          <p:cNvSpPr>
            <a:spLocks noGrp="1"/>
          </p:cNvSpPr>
          <p:nvPr>
            <p:ph type="ftr" sz="quarter" idx="15"/>
          </p:nvPr>
        </p:nvSpPr>
        <p:spPr>
          <a:ln/>
        </p:spPr>
        <p:txBody>
          <a:bodyPr/>
          <a:lstStyle>
            <a:lvl1pPr>
              <a:defRPr/>
            </a:lvl1pPr>
          </a:lstStyle>
          <a:p>
            <a:pPr>
              <a:defRPr/>
            </a:pPr>
            <a:endParaRPr lang="en-US" b="1" dirty="0"/>
          </a:p>
        </p:txBody>
      </p:sp>
      <p:sp>
        <p:nvSpPr>
          <p:cNvPr id="6" name="Slide Number Placeholder 5"/>
          <p:cNvSpPr>
            <a:spLocks noGrp="1"/>
          </p:cNvSpPr>
          <p:nvPr>
            <p:ph type="sldNum" sz="quarter" idx="16"/>
          </p:nvPr>
        </p:nvSpPr>
        <p:spPr>
          <a:ln/>
        </p:spPr>
        <p:txBody>
          <a:bodyPr/>
          <a:lstStyle>
            <a:lvl1pPr>
              <a:defRPr/>
            </a:lvl1pPr>
          </a:lstStyle>
          <a:p>
            <a:fld id="{A4723101-03AC-4EC6-BD1F-0917295885CD}" type="slidenum">
              <a:rPr lang="en-US"/>
              <a:pPr/>
              <a:t>‹#›</a:t>
            </a:fld>
            <a:endParaRPr lang="en-US" dirty="0"/>
          </a:p>
        </p:txBody>
      </p:sp>
    </p:spTree>
    <p:extLst>
      <p:ext uri="{BB962C8B-B14F-4D97-AF65-F5344CB8AC3E}">
        <p14:creationId xmlns:p14="http://schemas.microsoft.com/office/powerpoint/2010/main" val="1104076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05CC23F-C21D-744F-86FD-EA5497F0517D}" type="datetime1">
              <a:rPr lang="en-US" smtClean="0"/>
              <a:t>9/30/20</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Theoretical Physics at Fermilab</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ln/>
        </p:spPr>
        <p:txBody>
          <a:bodyPr/>
          <a:lstStyle>
            <a:lvl1pPr>
              <a:defRPr/>
            </a:lvl1pPr>
          </a:lstStyle>
          <a:p>
            <a:r>
              <a:rPr lang="en-US"/>
              <a:t>4/25/2019</a:t>
            </a:r>
            <a:endParaRPr lang="en-US" dirty="0"/>
          </a:p>
        </p:txBody>
      </p:sp>
      <p:sp>
        <p:nvSpPr>
          <p:cNvPr id="5" name="Footer Placeholder 4"/>
          <p:cNvSpPr>
            <a:spLocks noGrp="1"/>
          </p:cNvSpPr>
          <p:nvPr>
            <p:ph type="ftr" sz="quarter" idx="11"/>
          </p:nvPr>
        </p:nvSpPr>
        <p:spPr>
          <a:ln/>
        </p:spPr>
        <p:txBody>
          <a:bodyPr/>
          <a:lstStyle>
            <a:lvl1pPr>
              <a:defRPr/>
            </a:lvl1pPr>
          </a:lstStyle>
          <a:p>
            <a:pPr>
              <a:defRPr/>
            </a:pPr>
            <a:endParaRPr lang="en-US" b="1" dirty="0"/>
          </a:p>
        </p:txBody>
      </p:sp>
      <p:sp>
        <p:nvSpPr>
          <p:cNvPr id="8" name="Slide Number Placeholder 5"/>
          <p:cNvSpPr>
            <a:spLocks noGrp="1"/>
          </p:cNvSpPr>
          <p:nvPr>
            <p:ph type="sldNum" sz="quarter" idx="12"/>
          </p:nvPr>
        </p:nvSpPr>
        <p:spPr>
          <a:ln/>
        </p:spPr>
        <p:txBody>
          <a:bodyPr/>
          <a:lstStyle>
            <a:lvl1pPr>
              <a:defRPr/>
            </a:lvl1pPr>
          </a:lstStyle>
          <a:p>
            <a:fld id="{51DBFF1F-A94E-4C07-946F-1DEC1047E721}" type="slidenum">
              <a:rPr lang="en-US"/>
              <a:pPr/>
              <a:t>‹#›</a:t>
            </a:fld>
            <a:endParaRPr lang="en-US" dirty="0"/>
          </a:p>
        </p:txBody>
      </p:sp>
    </p:spTree>
    <p:extLst>
      <p:ext uri="{BB962C8B-B14F-4D97-AF65-F5344CB8AC3E}">
        <p14:creationId xmlns:p14="http://schemas.microsoft.com/office/powerpoint/2010/main" val="1491003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ln/>
        </p:spPr>
        <p:txBody>
          <a:bodyPr/>
          <a:lstStyle>
            <a:lvl1pPr>
              <a:defRPr/>
            </a:lvl1pPr>
          </a:lstStyle>
          <a:p>
            <a:r>
              <a:rPr lang="en-US"/>
              <a:t>4/25/2019</a:t>
            </a:r>
            <a:endParaRPr lang="en-US" dirty="0"/>
          </a:p>
        </p:txBody>
      </p:sp>
      <p:sp>
        <p:nvSpPr>
          <p:cNvPr id="11" name="Footer Placeholder 4"/>
          <p:cNvSpPr>
            <a:spLocks noGrp="1"/>
          </p:cNvSpPr>
          <p:nvPr>
            <p:ph type="ftr" sz="quarter" idx="21"/>
          </p:nvPr>
        </p:nvSpPr>
        <p:spPr>
          <a:ln/>
        </p:spPr>
        <p:txBody>
          <a:bodyPr/>
          <a:lstStyle>
            <a:lvl1pPr>
              <a:defRPr/>
            </a:lvl1pPr>
          </a:lstStyle>
          <a:p>
            <a:pPr>
              <a:defRPr/>
            </a:pPr>
            <a:endParaRPr lang="en-US" b="1" dirty="0"/>
          </a:p>
        </p:txBody>
      </p:sp>
      <p:sp>
        <p:nvSpPr>
          <p:cNvPr id="12" name="Slide Number Placeholder 5"/>
          <p:cNvSpPr>
            <a:spLocks noGrp="1"/>
          </p:cNvSpPr>
          <p:nvPr>
            <p:ph type="sldNum" sz="quarter" idx="22"/>
          </p:nvPr>
        </p:nvSpPr>
        <p:spPr>
          <a:ln/>
        </p:spPr>
        <p:txBody>
          <a:bodyPr/>
          <a:lstStyle>
            <a:lvl1pPr>
              <a:defRPr/>
            </a:lvl1pPr>
          </a:lstStyle>
          <a:p>
            <a:fld id="{A3FE4CF2-7F03-444C-841D-57FB69BF93C6}" type="slidenum">
              <a:rPr lang="en-US"/>
              <a:pPr/>
              <a:t>‹#›</a:t>
            </a:fld>
            <a:endParaRPr lang="en-US" dirty="0"/>
          </a:p>
        </p:txBody>
      </p:sp>
    </p:spTree>
    <p:extLst>
      <p:ext uri="{BB962C8B-B14F-4D97-AF65-F5344CB8AC3E}">
        <p14:creationId xmlns:p14="http://schemas.microsoft.com/office/powerpoint/2010/main" val="1779383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email">
            <a:extLst>
              <a:ext uri="{28A0092B-C50C-407E-A947-70E740481C1C}">
                <a14:useLocalDpi xmlns:a14="http://schemas.microsoft.com/office/drawing/2010/main"/>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4705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ln/>
        </p:spPr>
        <p:txBody>
          <a:bodyPr/>
          <a:lstStyle>
            <a:lvl1pPr>
              <a:defRPr/>
            </a:lvl1pPr>
          </a:lstStyle>
          <a:p>
            <a:r>
              <a:rPr lang="en-US"/>
              <a:t>4/25/2019</a:t>
            </a:r>
            <a:endParaRPr lang="en-US" dirty="0"/>
          </a:p>
        </p:txBody>
      </p:sp>
      <p:sp>
        <p:nvSpPr>
          <p:cNvPr id="4" name="Footer Placeholder 4"/>
          <p:cNvSpPr>
            <a:spLocks noGrp="1"/>
          </p:cNvSpPr>
          <p:nvPr>
            <p:ph type="ftr" sz="quarter" idx="15"/>
          </p:nvPr>
        </p:nvSpPr>
        <p:spPr>
          <a:ln/>
        </p:spPr>
        <p:txBody>
          <a:bodyPr/>
          <a:lstStyle>
            <a:lvl1pPr>
              <a:defRPr/>
            </a:lvl1pPr>
          </a:lstStyle>
          <a:p>
            <a:pPr>
              <a:defRPr/>
            </a:pPr>
            <a:endParaRPr lang="en-US" b="1" dirty="0"/>
          </a:p>
        </p:txBody>
      </p:sp>
      <p:sp>
        <p:nvSpPr>
          <p:cNvPr id="5" name="Slide Number Placeholder 5"/>
          <p:cNvSpPr>
            <a:spLocks noGrp="1"/>
          </p:cNvSpPr>
          <p:nvPr>
            <p:ph type="sldNum" sz="quarter" idx="16"/>
          </p:nvPr>
        </p:nvSpPr>
        <p:spPr>
          <a:ln/>
        </p:spPr>
        <p:txBody>
          <a:bodyPr/>
          <a:lstStyle>
            <a:lvl1pPr>
              <a:defRPr/>
            </a:lvl1pPr>
          </a:lstStyle>
          <a:p>
            <a:fld id="{1178814A-6797-4B88-BE75-EDF7D644EBF3}" type="slidenum">
              <a:rPr lang="en-US"/>
              <a:pPr/>
              <a:t>‹#›</a:t>
            </a:fld>
            <a:endParaRPr lang="en-US" dirty="0"/>
          </a:p>
        </p:txBody>
      </p:sp>
    </p:spTree>
    <p:extLst>
      <p:ext uri="{BB962C8B-B14F-4D97-AF65-F5344CB8AC3E}">
        <p14:creationId xmlns:p14="http://schemas.microsoft.com/office/powerpoint/2010/main" val="3706284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ln/>
        </p:spPr>
        <p:txBody>
          <a:bodyPr/>
          <a:lstStyle>
            <a:lvl1pPr>
              <a:defRPr/>
            </a:lvl1pPr>
          </a:lstStyle>
          <a:p>
            <a:r>
              <a:rPr lang="en-US"/>
              <a:t>4/25/2019</a:t>
            </a:r>
            <a:endParaRPr lang="en-US" dirty="0"/>
          </a:p>
        </p:txBody>
      </p:sp>
      <p:sp>
        <p:nvSpPr>
          <p:cNvPr id="5" name="Footer Placeholder 4"/>
          <p:cNvSpPr>
            <a:spLocks noGrp="1"/>
          </p:cNvSpPr>
          <p:nvPr>
            <p:ph type="ftr" sz="quarter" idx="15"/>
          </p:nvPr>
        </p:nvSpPr>
        <p:spPr>
          <a:ln/>
        </p:spPr>
        <p:txBody>
          <a:bodyPr/>
          <a:lstStyle>
            <a:lvl1pPr>
              <a:defRPr/>
            </a:lvl1pPr>
          </a:lstStyle>
          <a:p>
            <a:pPr>
              <a:defRPr/>
            </a:pPr>
            <a:endParaRPr lang="en-US" b="1" dirty="0"/>
          </a:p>
        </p:txBody>
      </p:sp>
      <p:sp>
        <p:nvSpPr>
          <p:cNvPr id="6" name="Slide Number Placeholder 5"/>
          <p:cNvSpPr>
            <a:spLocks noGrp="1"/>
          </p:cNvSpPr>
          <p:nvPr>
            <p:ph type="sldNum" sz="quarter" idx="16"/>
          </p:nvPr>
        </p:nvSpPr>
        <p:spPr>
          <a:ln/>
        </p:spPr>
        <p:txBody>
          <a:bodyPr/>
          <a:lstStyle>
            <a:lvl1pPr>
              <a:defRPr/>
            </a:lvl1pPr>
          </a:lstStyle>
          <a:p>
            <a:fld id="{A4723101-03AC-4EC6-BD1F-0917295885CD}" type="slidenum">
              <a:rPr lang="en-US"/>
              <a:pPr/>
              <a:t>‹#›</a:t>
            </a:fld>
            <a:endParaRPr lang="en-US" dirty="0"/>
          </a:p>
        </p:txBody>
      </p:sp>
    </p:spTree>
    <p:extLst>
      <p:ext uri="{BB962C8B-B14F-4D97-AF65-F5344CB8AC3E}">
        <p14:creationId xmlns:p14="http://schemas.microsoft.com/office/powerpoint/2010/main" val="1104076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ln/>
        </p:spPr>
        <p:txBody>
          <a:bodyPr/>
          <a:lstStyle>
            <a:lvl1pPr>
              <a:defRPr/>
            </a:lvl1pPr>
          </a:lstStyle>
          <a:p>
            <a:r>
              <a:rPr lang="en-US"/>
              <a:t>4/25/2019</a:t>
            </a:r>
            <a:endParaRPr lang="en-US" dirty="0"/>
          </a:p>
        </p:txBody>
      </p:sp>
      <p:sp>
        <p:nvSpPr>
          <p:cNvPr id="5" name="Footer Placeholder 4"/>
          <p:cNvSpPr>
            <a:spLocks noGrp="1"/>
          </p:cNvSpPr>
          <p:nvPr>
            <p:ph type="ftr" sz="quarter" idx="11"/>
          </p:nvPr>
        </p:nvSpPr>
        <p:spPr>
          <a:ln/>
        </p:spPr>
        <p:txBody>
          <a:bodyPr/>
          <a:lstStyle>
            <a:lvl1pPr>
              <a:defRPr/>
            </a:lvl1pPr>
          </a:lstStyle>
          <a:p>
            <a:pPr>
              <a:defRPr/>
            </a:pPr>
            <a:endParaRPr lang="en-US" b="1" dirty="0"/>
          </a:p>
        </p:txBody>
      </p:sp>
      <p:sp>
        <p:nvSpPr>
          <p:cNvPr id="8" name="Slide Number Placeholder 5"/>
          <p:cNvSpPr>
            <a:spLocks noGrp="1"/>
          </p:cNvSpPr>
          <p:nvPr>
            <p:ph type="sldNum" sz="quarter" idx="12"/>
          </p:nvPr>
        </p:nvSpPr>
        <p:spPr>
          <a:ln/>
        </p:spPr>
        <p:txBody>
          <a:bodyPr/>
          <a:lstStyle>
            <a:lvl1pPr>
              <a:defRPr/>
            </a:lvl1pPr>
          </a:lstStyle>
          <a:p>
            <a:fld id="{51DBFF1F-A94E-4C07-946F-1DEC1047E721}" type="slidenum">
              <a:rPr lang="en-US"/>
              <a:pPr/>
              <a:t>‹#›</a:t>
            </a:fld>
            <a:endParaRPr lang="en-US" dirty="0"/>
          </a:p>
        </p:txBody>
      </p:sp>
    </p:spTree>
    <p:extLst>
      <p:ext uri="{BB962C8B-B14F-4D97-AF65-F5344CB8AC3E}">
        <p14:creationId xmlns:p14="http://schemas.microsoft.com/office/powerpoint/2010/main" val="1491003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ln/>
        </p:spPr>
        <p:txBody>
          <a:bodyPr/>
          <a:lstStyle>
            <a:lvl1pPr>
              <a:defRPr/>
            </a:lvl1pPr>
          </a:lstStyle>
          <a:p>
            <a:r>
              <a:rPr lang="en-US"/>
              <a:t>4/25/2019</a:t>
            </a:r>
            <a:endParaRPr lang="en-US" dirty="0"/>
          </a:p>
        </p:txBody>
      </p:sp>
      <p:sp>
        <p:nvSpPr>
          <p:cNvPr id="11" name="Footer Placeholder 4"/>
          <p:cNvSpPr>
            <a:spLocks noGrp="1"/>
          </p:cNvSpPr>
          <p:nvPr>
            <p:ph type="ftr" sz="quarter" idx="21"/>
          </p:nvPr>
        </p:nvSpPr>
        <p:spPr>
          <a:ln/>
        </p:spPr>
        <p:txBody>
          <a:bodyPr/>
          <a:lstStyle>
            <a:lvl1pPr>
              <a:defRPr/>
            </a:lvl1pPr>
          </a:lstStyle>
          <a:p>
            <a:pPr>
              <a:defRPr/>
            </a:pPr>
            <a:endParaRPr lang="en-US" b="1" dirty="0"/>
          </a:p>
        </p:txBody>
      </p:sp>
      <p:sp>
        <p:nvSpPr>
          <p:cNvPr id="12" name="Slide Number Placeholder 5"/>
          <p:cNvSpPr>
            <a:spLocks noGrp="1"/>
          </p:cNvSpPr>
          <p:nvPr>
            <p:ph type="sldNum" sz="quarter" idx="22"/>
          </p:nvPr>
        </p:nvSpPr>
        <p:spPr>
          <a:ln/>
        </p:spPr>
        <p:txBody>
          <a:bodyPr/>
          <a:lstStyle>
            <a:lvl1pPr>
              <a:defRPr/>
            </a:lvl1pPr>
          </a:lstStyle>
          <a:p>
            <a:fld id="{A3FE4CF2-7F03-444C-841D-57FB69BF93C6}" type="slidenum">
              <a:rPr lang="en-US"/>
              <a:pPr/>
              <a:t>‹#›</a:t>
            </a:fld>
            <a:endParaRPr lang="en-US" dirty="0"/>
          </a:p>
        </p:txBody>
      </p:sp>
    </p:spTree>
    <p:extLst>
      <p:ext uri="{BB962C8B-B14F-4D97-AF65-F5344CB8AC3E}">
        <p14:creationId xmlns:p14="http://schemas.microsoft.com/office/powerpoint/2010/main" val="1779383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email">
            <a:extLst>
              <a:ext uri="{28A0092B-C50C-407E-A947-70E740481C1C}">
                <a14:useLocalDpi xmlns:a14="http://schemas.microsoft.com/office/drawing/2010/main"/>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4705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bri"/>
            </a:endParaRPr>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a:pPr>
                <a:defRPr/>
              </a:pPr>
              <a:t>9/30/20</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CC22A1C4-9E45-2D41-9BB2-C69F697731AA}" type="datetime1">
              <a:rPr lang="en-US" smtClean="0"/>
              <a:t>9/30/20</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Theoretical Physics at Fermilab</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099EE7B-C01A-E94A-AA76-2F04CF97FC05}" type="datetime1">
              <a:rPr lang="en-US"/>
              <a:pPr>
                <a:defRPr/>
              </a:pPr>
              <a:t>9/30/20</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09EA2773-F02A-CC43-B1C5-479A1F34EDA7}" type="datetime1">
              <a:rPr lang="en-US"/>
              <a:pPr>
                <a:defRPr/>
              </a:pPr>
              <a:t>9/30/20</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Presenter | Presentation Title or Meeting Title</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FEA58B7-095F-6844-8E3C-8A1DDD22BF89}" type="datetime1">
              <a:rPr lang="en-US"/>
              <a:pPr>
                <a:defRPr/>
              </a:pPr>
              <a:t>9/30/20</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3C7E1B65-1920-CF40-87B8-818D6517E0EA}" type="datetime1">
              <a:rPr lang="en-US"/>
              <a:pPr>
                <a:defRPr/>
              </a:pPr>
              <a:t>9/30/20</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a:pPr>
                <a:defRPr/>
              </a:pPr>
              <a:t>9/30/20</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ln/>
        </p:spPr>
        <p:txBody>
          <a:bodyPr/>
          <a:lstStyle>
            <a:lvl1pPr>
              <a:defRPr/>
            </a:lvl1pPr>
          </a:lstStyle>
          <a:p>
            <a:r>
              <a:rPr lang="en-US"/>
              <a:t>4/25/2019</a:t>
            </a:r>
            <a:endParaRPr lang="en-US" dirty="0"/>
          </a:p>
        </p:txBody>
      </p:sp>
      <p:sp>
        <p:nvSpPr>
          <p:cNvPr id="4" name="Footer Placeholder 4"/>
          <p:cNvSpPr>
            <a:spLocks noGrp="1"/>
          </p:cNvSpPr>
          <p:nvPr>
            <p:ph type="ftr" sz="quarter" idx="15"/>
          </p:nvPr>
        </p:nvSpPr>
        <p:spPr>
          <a:ln/>
        </p:spPr>
        <p:txBody>
          <a:bodyPr/>
          <a:lstStyle>
            <a:lvl1pPr>
              <a:defRPr/>
            </a:lvl1pPr>
          </a:lstStyle>
          <a:p>
            <a:pPr>
              <a:defRPr/>
            </a:pPr>
            <a:endParaRPr lang="en-US" b="1" dirty="0"/>
          </a:p>
        </p:txBody>
      </p:sp>
      <p:sp>
        <p:nvSpPr>
          <p:cNvPr id="5" name="Slide Number Placeholder 5"/>
          <p:cNvSpPr>
            <a:spLocks noGrp="1"/>
          </p:cNvSpPr>
          <p:nvPr>
            <p:ph type="sldNum" sz="quarter" idx="16"/>
          </p:nvPr>
        </p:nvSpPr>
        <p:spPr>
          <a:ln/>
        </p:spPr>
        <p:txBody>
          <a:bodyPr/>
          <a:lstStyle>
            <a:lvl1pPr>
              <a:defRPr/>
            </a:lvl1pPr>
          </a:lstStyle>
          <a:p>
            <a:fld id="{1178814A-6797-4B88-BE75-EDF7D644EBF3}" type="slidenum">
              <a:rPr lang="en-US"/>
              <a:pPr/>
              <a:t>‹#›</a:t>
            </a:fld>
            <a:endParaRPr lang="en-US" dirty="0"/>
          </a:p>
        </p:txBody>
      </p:sp>
    </p:spTree>
    <p:extLst>
      <p:ext uri="{BB962C8B-B14F-4D97-AF65-F5344CB8AC3E}">
        <p14:creationId xmlns:p14="http://schemas.microsoft.com/office/powerpoint/2010/main" val="3706284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ln/>
        </p:spPr>
        <p:txBody>
          <a:bodyPr/>
          <a:lstStyle>
            <a:lvl1pPr>
              <a:defRPr/>
            </a:lvl1pPr>
          </a:lstStyle>
          <a:p>
            <a:r>
              <a:rPr lang="en-US"/>
              <a:t>4/25/2019</a:t>
            </a:r>
            <a:endParaRPr lang="en-US" dirty="0"/>
          </a:p>
        </p:txBody>
      </p:sp>
      <p:sp>
        <p:nvSpPr>
          <p:cNvPr id="5" name="Footer Placeholder 4"/>
          <p:cNvSpPr>
            <a:spLocks noGrp="1"/>
          </p:cNvSpPr>
          <p:nvPr>
            <p:ph type="ftr" sz="quarter" idx="15"/>
          </p:nvPr>
        </p:nvSpPr>
        <p:spPr>
          <a:ln/>
        </p:spPr>
        <p:txBody>
          <a:bodyPr/>
          <a:lstStyle>
            <a:lvl1pPr>
              <a:defRPr/>
            </a:lvl1pPr>
          </a:lstStyle>
          <a:p>
            <a:pPr>
              <a:defRPr/>
            </a:pPr>
            <a:endParaRPr lang="en-US" b="1" dirty="0"/>
          </a:p>
        </p:txBody>
      </p:sp>
      <p:sp>
        <p:nvSpPr>
          <p:cNvPr id="6" name="Slide Number Placeholder 5"/>
          <p:cNvSpPr>
            <a:spLocks noGrp="1"/>
          </p:cNvSpPr>
          <p:nvPr>
            <p:ph type="sldNum" sz="quarter" idx="16"/>
          </p:nvPr>
        </p:nvSpPr>
        <p:spPr>
          <a:ln/>
        </p:spPr>
        <p:txBody>
          <a:bodyPr/>
          <a:lstStyle>
            <a:lvl1pPr>
              <a:defRPr/>
            </a:lvl1pPr>
          </a:lstStyle>
          <a:p>
            <a:fld id="{A4723101-03AC-4EC6-BD1F-0917295885CD}" type="slidenum">
              <a:rPr lang="en-US"/>
              <a:pPr/>
              <a:t>‹#›</a:t>
            </a:fld>
            <a:endParaRPr lang="en-US" dirty="0"/>
          </a:p>
        </p:txBody>
      </p:sp>
    </p:spTree>
    <p:extLst>
      <p:ext uri="{BB962C8B-B14F-4D97-AF65-F5344CB8AC3E}">
        <p14:creationId xmlns:p14="http://schemas.microsoft.com/office/powerpoint/2010/main" val="11040765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ln/>
        </p:spPr>
        <p:txBody>
          <a:bodyPr/>
          <a:lstStyle>
            <a:lvl1pPr>
              <a:defRPr/>
            </a:lvl1pPr>
          </a:lstStyle>
          <a:p>
            <a:r>
              <a:rPr lang="en-US"/>
              <a:t>4/25/2019</a:t>
            </a:r>
            <a:endParaRPr lang="en-US" dirty="0"/>
          </a:p>
        </p:txBody>
      </p:sp>
      <p:sp>
        <p:nvSpPr>
          <p:cNvPr id="5" name="Footer Placeholder 4"/>
          <p:cNvSpPr>
            <a:spLocks noGrp="1"/>
          </p:cNvSpPr>
          <p:nvPr>
            <p:ph type="ftr" sz="quarter" idx="11"/>
          </p:nvPr>
        </p:nvSpPr>
        <p:spPr>
          <a:ln/>
        </p:spPr>
        <p:txBody>
          <a:bodyPr/>
          <a:lstStyle>
            <a:lvl1pPr>
              <a:defRPr/>
            </a:lvl1pPr>
          </a:lstStyle>
          <a:p>
            <a:pPr>
              <a:defRPr/>
            </a:pPr>
            <a:endParaRPr lang="en-US" b="1" dirty="0"/>
          </a:p>
        </p:txBody>
      </p:sp>
      <p:sp>
        <p:nvSpPr>
          <p:cNvPr id="8" name="Slide Number Placeholder 5"/>
          <p:cNvSpPr>
            <a:spLocks noGrp="1"/>
          </p:cNvSpPr>
          <p:nvPr>
            <p:ph type="sldNum" sz="quarter" idx="12"/>
          </p:nvPr>
        </p:nvSpPr>
        <p:spPr>
          <a:ln/>
        </p:spPr>
        <p:txBody>
          <a:bodyPr/>
          <a:lstStyle>
            <a:lvl1pPr>
              <a:defRPr/>
            </a:lvl1pPr>
          </a:lstStyle>
          <a:p>
            <a:fld id="{51DBFF1F-A94E-4C07-946F-1DEC1047E721}" type="slidenum">
              <a:rPr lang="en-US"/>
              <a:pPr/>
              <a:t>‹#›</a:t>
            </a:fld>
            <a:endParaRPr lang="en-US" dirty="0"/>
          </a:p>
        </p:txBody>
      </p:sp>
    </p:spTree>
    <p:extLst>
      <p:ext uri="{BB962C8B-B14F-4D97-AF65-F5344CB8AC3E}">
        <p14:creationId xmlns:p14="http://schemas.microsoft.com/office/powerpoint/2010/main" val="1491003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ln/>
        </p:spPr>
        <p:txBody>
          <a:bodyPr/>
          <a:lstStyle>
            <a:lvl1pPr>
              <a:defRPr/>
            </a:lvl1pPr>
          </a:lstStyle>
          <a:p>
            <a:r>
              <a:rPr lang="en-US"/>
              <a:t>4/25/2019</a:t>
            </a:r>
            <a:endParaRPr lang="en-US" dirty="0"/>
          </a:p>
        </p:txBody>
      </p:sp>
      <p:sp>
        <p:nvSpPr>
          <p:cNvPr id="11" name="Footer Placeholder 4"/>
          <p:cNvSpPr>
            <a:spLocks noGrp="1"/>
          </p:cNvSpPr>
          <p:nvPr>
            <p:ph type="ftr" sz="quarter" idx="21"/>
          </p:nvPr>
        </p:nvSpPr>
        <p:spPr>
          <a:ln/>
        </p:spPr>
        <p:txBody>
          <a:bodyPr/>
          <a:lstStyle>
            <a:lvl1pPr>
              <a:defRPr/>
            </a:lvl1pPr>
          </a:lstStyle>
          <a:p>
            <a:pPr>
              <a:defRPr/>
            </a:pPr>
            <a:endParaRPr lang="en-US" b="1" dirty="0"/>
          </a:p>
        </p:txBody>
      </p:sp>
      <p:sp>
        <p:nvSpPr>
          <p:cNvPr id="12" name="Slide Number Placeholder 5"/>
          <p:cNvSpPr>
            <a:spLocks noGrp="1"/>
          </p:cNvSpPr>
          <p:nvPr>
            <p:ph type="sldNum" sz="quarter" idx="22"/>
          </p:nvPr>
        </p:nvSpPr>
        <p:spPr>
          <a:ln/>
        </p:spPr>
        <p:txBody>
          <a:bodyPr/>
          <a:lstStyle>
            <a:lvl1pPr>
              <a:defRPr/>
            </a:lvl1pPr>
          </a:lstStyle>
          <a:p>
            <a:fld id="{A3FE4CF2-7F03-444C-841D-57FB69BF93C6}" type="slidenum">
              <a:rPr lang="en-US"/>
              <a:pPr/>
              <a:t>‹#›</a:t>
            </a:fld>
            <a:endParaRPr lang="en-US" dirty="0"/>
          </a:p>
        </p:txBody>
      </p:sp>
    </p:spTree>
    <p:extLst>
      <p:ext uri="{BB962C8B-B14F-4D97-AF65-F5344CB8AC3E}">
        <p14:creationId xmlns:p14="http://schemas.microsoft.com/office/powerpoint/2010/main" val="17793831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email">
            <a:extLst>
              <a:ext uri="{28A0092B-C50C-407E-A947-70E740481C1C}">
                <a14:useLocalDpi xmlns:a14="http://schemas.microsoft.com/office/drawing/2010/main"/>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4705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A9038868-5204-E24A-B298-A9175AC99565}" type="datetime1">
              <a:rPr lang="en-US" smtClean="0"/>
              <a:t>9/30/20</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Theoretical Physics at Fermilab</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1CF3CD9-FC04-B747-8AFF-F2BBC5A2481C}" type="datetime1">
              <a:rPr lang="en-US" smtClean="0"/>
              <a:t>9/30/20</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Theoretical Physics at Fermilab</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E63286DE-27CE-BF48-8189-DDE2CBFDB9DE}" type="datetime1">
              <a:rPr lang="en-US" smtClean="0"/>
              <a:t>9/30/20</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Theoretical Physics at Fermilab</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2DAF8220-FD7E-844D-A52B-61356956CA65}" type="datetime1">
              <a:rPr lang="en-US" smtClean="0"/>
              <a:t>9/30/20</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Theoretical Physics at Fermilab</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ln/>
        </p:spPr>
        <p:txBody>
          <a:bodyPr/>
          <a:lstStyle>
            <a:lvl1pPr>
              <a:defRPr/>
            </a:lvl1pPr>
          </a:lstStyle>
          <a:p>
            <a:r>
              <a:rPr lang="en-US"/>
              <a:t>4/25/2019</a:t>
            </a:r>
            <a:endParaRPr lang="en-US" dirty="0"/>
          </a:p>
        </p:txBody>
      </p:sp>
      <p:sp>
        <p:nvSpPr>
          <p:cNvPr id="4" name="Footer Placeholder 4"/>
          <p:cNvSpPr>
            <a:spLocks noGrp="1"/>
          </p:cNvSpPr>
          <p:nvPr>
            <p:ph type="ftr" sz="quarter" idx="15"/>
          </p:nvPr>
        </p:nvSpPr>
        <p:spPr>
          <a:ln/>
        </p:spPr>
        <p:txBody>
          <a:bodyPr/>
          <a:lstStyle>
            <a:lvl1pPr>
              <a:defRPr/>
            </a:lvl1pPr>
          </a:lstStyle>
          <a:p>
            <a:pPr>
              <a:defRPr/>
            </a:pPr>
            <a:endParaRPr lang="en-US" b="1" dirty="0"/>
          </a:p>
        </p:txBody>
      </p:sp>
      <p:sp>
        <p:nvSpPr>
          <p:cNvPr id="5" name="Slide Number Placeholder 5"/>
          <p:cNvSpPr>
            <a:spLocks noGrp="1"/>
          </p:cNvSpPr>
          <p:nvPr>
            <p:ph type="sldNum" sz="quarter" idx="16"/>
          </p:nvPr>
        </p:nvSpPr>
        <p:spPr>
          <a:ln/>
        </p:spPr>
        <p:txBody>
          <a:bodyPr/>
          <a:lstStyle>
            <a:lvl1pPr>
              <a:defRPr/>
            </a:lvl1pPr>
          </a:lstStyle>
          <a:p>
            <a:fld id="{1178814A-6797-4B88-BE75-EDF7D644EBF3}" type="slidenum">
              <a:rPr lang="en-US"/>
              <a:pPr/>
              <a:t>‹#›</a:t>
            </a:fld>
            <a:endParaRPr lang="en-US" dirty="0"/>
          </a:p>
        </p:txBody>
      </p:sp>
    </p:spTree>
    <p:extLst>
      <p:ext uri="{BB962C8B-B14F-4D97-AF65-F5344CB8AC3E}">
        <p14:creationId xmlns:p14="http://schemas.microsoft.com/office/powerpoint/2010/main" val="3706284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ln/>
        </p:spPr>
        <p:txBody>
          <a:bodyPr/>
          <a:lstStyle>
            <a:lvl1pPr>
              <a:defRPr/>
            </a:lvl1pPr>
          </a:lstStyle>
          <a:p>
            <a:r>
              <a:rPr lang="en-US"/>
              <a:t>4/25/2019</a:t>
            </a:r>
            <a:endParaRPr lang="en-US" dirty="0"/>
          </a:p>
        </p:txBody>
      </p:sp>
      <p:sp>
        <p:nvSpPr>
          <p:cNvPr id="5" name="Footer Placeholder 4"/>
          <p:cNvSpPr>
            <a:spLocks noGrp="1"/>
          </p:cNvSpPr>
          <p:nvPr>
            <p:ph type="ftr" sz="quarter" idx="15"/>
          </p:nvPr>
        </p:nvSpPr>
        <p:spPr>
          <a:ln/>
        </p:spPr>
        <p:txBody>
          <a:bodyPr/>
          <a:lstStyle>
            <a:lvl1pPr>
              <a:defRPr/>
            </a:lvl1pPr>
          </a:lstStyle>
          <a:p>
            <a:pPr>
              <a:defRPr/>
            </a:pPr>
            <a:endParaRPr lang="en-US" b="1" dirty="0"/>
          </a:p>
        </p:txBody>
      </p:sp>
      <p:sp>
        <p:nvSpPr>
          <p:cNvPr id="6" name="Slide Number Placeholder 5"/>
          <p:cNvSpPr>
            <a:spLocks noGrp="1"/>
          </p:cNvSpPr>
          <p:nvPr>
            <p:ph type="sldNum" sz="quarter" idx="16"/>
          </p:nvPr>
        </p:nvSpPr>
        <p:spPr>
          <a:ln/>
        </p:spPr>
        <p:txBody>
          <a:bodyPr/>
          <a:lstStyle>
            <a:lvl1pPr>
              <a:defRPr/>
            </a:lvl1pPr>
          </a:lstStyle>
          <a:p>
            <a:fld id="{A4723101-03AC-4EC6-BD1F-0917295885CD}" type="slidenum">
              <a:rPr lang="en-US"/>
              <a:pPr/>
              <a:t>‹#›</a:t>
            </a:fld>
            <a:endParaRPr lang="en-US" dirty="0"/>
          </a:p>
        </p:txBody>
      </p:sp>
    </p:spTree>
    <p:extLst>
      <p:ext uri="{BB962C8B-B14F-4D97-AF65-F5344CB8AC3E}">
        <p14:creationId xmlns:p14="http://schemas.microsoft.com/office/powerpoint/2010/main" val="1104076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4.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5.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4.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7.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FDAE1CBA-5991-B140-AA7B-7F75BD7872F6}" type="datetime1">
              <a:rPr lang="en-US" smtClean="0"/>
              <a:t>9/30/20</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Theoretical Physics at Fermilab</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itchFamily="124" charset="0"/>
              </a:defRPr>
            </a:lvl1pPr>
          </a:lstStyle>
          <a:p>
            <a:r>
              <a:rPr lang="en-US">
                <a:ea typeface="MS PGothic" pitchFamily="34" charset="-128"/>
                <a:cs typeface="+mn-cs"/>
              </a:rPr>
              <a:t>4/25/2019</a:t>
            </a:r>
            <a:endParaRPr lang="en-US" dirty="0">
              <a:ea typeface="MS PGothic" pitchFamily="34" charset="-128"/>
              <a:cs typeface="+mn-cs"/>
            </a:endParaRPr>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itchFamily="124" charset="0"/>
              </a:defRPr>
            </a:lvl1pPr>
          </a:lstStyle>
          <a:p>
            <a:fld id="{A1289ADA-A4C6-4F53-9E6A-81B41935F087}" type="slidenum">
              <a:rPr lang="en-US">
                <a:ea typeface="MS PGothic" pitchFamily="34" charset="-128"/>
                <a:cs typeface="+mn-cs"/>
              </a:rPr>
              <a:pPr/>
              <a:t>‹#›</a:t>
            </a:fld>
            <a:endParaRPr lang="en-US" dirty="0">
              <a:ea typeface="MS PGothic" pitchFamily="34" charset="-128"/>
              <a:cs typeface="+mn-cs"/>
            </a:endParaRPr>
          </a:p>
        </p:txBody>
      </p:sp>
      <p:pic>
        <p:nvPicPr>
          <p:cNvPr id="7173" name="Picture 1" descr="Footer_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MS PGothic" pitchFamily="34" charset="-128"/>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7F7F7F"/>
          </a:solidFill>
          <a:latin typeface="Helvetica"/>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7F7F7F"/>
          </a:solidFill>
          <a:latin typeface="Helvetica"/>
          <a:ea typeface="MS PGothic" pitchFamily="34" charset="-128"/>
          <a:cs typeface="ＭＳ Ｐゴシック" charset="0"/>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7F7F7F"/>
          </a:solidFill>
          <a:latin typeface="Helvetica"/>
          <a:ea typeface="MS PGothic" pitchFamily="34" charset="-128"/>
          <a:cs typeface="ＭＳ Ｐゴシック" charset="0"/>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itchFamily="124" charset="0"/>
              </a:defRPr>
            </a:lvl1pPr>
          </a:lstStyle>
          <a:p>
            <a:r>
              <a:rPr lang="en-US">
                <a:ea typeface="MS PGothic" pitchFamily="34" charset="-128"/>
                <a:cs typeface="+mn-cs"/>
              </a:rPr>
              <a:t>4/25/2019</a:t>
            </a:r>
            <a:endParaRPr lang="en-US" dirty="0">
              <a:ea typeface="MS PGothic" pitchFamily="34" charset="-128"/>
              <a:cs typeface="+mn-cs"/>
            </a:endParaRPr>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itchFamily="124" charset="0"/>
              </a:defRPr>
            </a:lvl1pPr>
          </a:lstStyle>
          <a:p>
            <a:fld id="{A1289ADA-A4C6-4F53-9E6A-81B41935F087}" type="slidenum">
              <a:rPr lang="en-US">
                <a:ea typeface="MS PGothic" pitchFamily="34" charset="-128"/>
                <a:cs typeface="+mn-cs"/>
              </a:rPr>
              <a:pPr/>
              <a:t>‹#›</a:t>
            </a:fld>
            <a:endParaRPr lang="en-US" dirty="0">
              <a:ea typeface="MS PGothic" pitchFamily="34" charset="-128"/>
              <a:cs typeface="+mn-cs"/>
            </a:endParaRPr>
          </a:p>
        </p:txBody>
      </p:sp>
      <p:pic>
        <p:nvPicPr>
          <p:cNvPr id="7173" name="Picture 1" descr="Footer_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MS PGothic" pitchFamily="34" charset="-128"/>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7F7F7F"/>
          </a:solidFill>
          <a:latin typeface="Helvetica"/>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7F7F7F"/>
          </a:solidFill>
          <a:latin typeface="Helvetica"/>
          <a:ea typeface="MS PGothic" pitchFamily="34" charset="-128"/>
          <a:cs typeface="ＭＳ Ｐゴシック" charset="0"/>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7F7F7F"/>
          </a:solidFill>
          <a:latin typeface="Helvetica"/>
          <a:ea typeface="MS PGothic" pitchFamily="34" charset="-128"/>
          <a:cs typeface="ＭＳ Ｐゴシック" charset="0"/>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itchFamily="124" charset="0"/>
              </a:defRPr>
            </a:lvl1pPr>
          </a:lstStyle>
          <a:p>
            <a:r>
              <a:rPr lang="en-US">
                <a:ea typeface="MS PGothic" pitchFamily="34" charset="-128"/>
                <a:cs typeface="+mn-cs"/>
              </a:rPr>
              <a:t>4/25/2019</a:t>
            </a:r>
            <a:endParaRPr lang="en-US" dirty="0">
              <a:ea typeface="MS PGothic" pitchFamily="34" charset="-128"/>
              <a:cs typeface="+mn-cs"/>
            </a:endParaRPr>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itchFamily="124" charset="0"/>
              </a:defRPr>
            </a:lvl1pPr>
          </a:lstStyle>
          <a:p>
            <a:fld id="{A1289ADA-A4C6-4F53-9E6A-81B41935F087}" type="slidenum">
              <a:rPr lang="en-US">
                <a:ea typeface="MS PGothic" pitchFamily="34" charset="-128"/>
                <a:cs typeface="+mn-cs"/>
              </a:rPr>
              <a:pPr/>
              <a:t>‹#›</a:t>
            </a:fld>
            <a:endParaRPr lang="en-US" dirty="0">
              <a:ea typeface="MS PGothic" pitchFamily="34" charset="-128"/>
              <a:cs typeface="+mn-cs"/>
            </a:endParaRPr>
          </a:p>
        </p:txBody>
      </p:sp>
      <p:pic>
        <p:nvPicPr>
          <p:cNvPr id="7173" name="Picture 1" descr="Footer_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MS PGothic" pitchFamily="34" charset="-128"/>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7F7F7F"/>
          </a:solidFill>
          <a:latin typeface="Helvetica"/>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7F7F7F"/>
          </a:solidFill>
          <a:latin typeface="Helvetica"/>
          <a:ea typeface="MS PGothic" pitchFamily="34" charset="-128"/>
          <a:cs typeface="ＭＳ Ｐゴシック" charset="0"/>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7F7F7F"/>
          </a:solidFill>
          <a:latin typeface="Helvetica"/>
          <a:ea typeface="MS PGothic" pitchFamily="34" charset="-128"/>
          <a:cs typeface="ＭＳ Ｐゴシック" charset="0"/>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itchFamily="124" charset="0"/>
              </a:defRPr>
            </a:lvl1pPr>
          </a:lstStyle>
          <a:p>
            <a:r>
              <a:rPr lang="en-US">
                <a:ea typeface="MS PGothic" pitchFamily="34" charset="-128"/>
                <a:cs typeface="+mn-cs"/>
              </a:rPr>
              <a:t>4/25/2019</a:t>
            </a:r>
            <a:endParaRPr lang="en-US" dirty="0">
              <a:ea typeface="MS PGothic" pitchFamily="34" charset="-128"/>
              <a:cs typeface="+mn-cs"/>
            </a:endParaRPr>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itchFamily="124" charset="0"/>
              </a:defRPr>
            </a:lvl1pPr>
          </a:lstStyle>
          <a:p>
            <a:fld id="{A1289ADA-A4C6-4F53-9E6A-81B41935F087}" type="slidenum">
              <a:rPr lang="en-US">
                <a:ea typeface="MS PGothic" pitchFamily="34" charset="-128"/>
                <a:cs typeface="+mn-cs"/>
              </a:rPr>
              <a:pPr/>
              <a:t>‹#›</a:t>
            </a:fld>
            <a:endParaRPr lang="en-US" dirty="0">
              <a:ea typeface="MS PGothic" pitchFamily="34" charset="-128"/>
              <a:cs typeface="+mn-cs"/>
            </a:endParaRPr>
          </a:p>
        </p:txBody>
      </p:sp>
      <p:pic>
        <p:nvPicPr>
          <p:cNvPr id="7173" name="Picture 1" descr="Footer_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MS PGothic" pitchFamily="34" charset="-128"/>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7F7F7F"/>
          </a:solidFill>
          <a:latin typeface="Helvetica"/>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7F7F7F"/>
          </a:solidFill>
          <a:latin typeface="Helvetica"/>
          <a:ea typeface="MS PGothic" pitchFamily="34" charset="-128"/>
          <a:cs typeface="ＭＳ Ｐゴシック" charset="0"/>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7F7F7F"/>
          </a:solidFill>
          <a:latin typeface="Helvetica"/>
          <a:ea typeface="MS PGothic" pitchFamily="34" charset="-128"/>
          <a:cs typeface="ＭＳ Ｐゴシック" charset="0"/>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2EF4938-6162-EE4E-9ED3-73016E21644A}" type="datetime1">
              <a:rPr lang="en-US"/>
              <a:pPr>
                <a:defRPr/>
              </a:pPr>
              <a:t>9/30/20</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solidFill>
                <a:srgbClr val="003087"/>
              </a:solidFill>
            </a:endParaRPr>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itchFamily="124" charset="0"/>
              </a:defRPr>
            </a:lvl1pPr>
          </a:lstStyle>
          <a:p>
            <a:r>
              <a:rPr lang="en-US">
                <a:ea typeface="MS PGothic" pitchFamily="34" charset="-128"/>
                <a:cs typeface="+mn-cs"/>
              </a:rPr>
              <a:t>4/25/2019</a:t>
            </a:r>
            <a:endParaRPr lang="en-US" dirty="0">
              <a:ea typeface="MS PGothic" pitchFamily="34" charset="-128"/>
              <a:cs typeface="+mn-cs"/>
            </a:endParaRPr>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itchFamily="124" charset="0"/>
              </a:defRPr>
            </a:lvl1pPr>
          </a:lstStyle>
          <a:p>
            <a:fld id="{A1289ADA-A4C6-4F53-9E6A-81B41935F087}" type="slidenum">
              <a:rPr lang="en-US">
                <a:ea typeface="MS PGothic" pitchFamily="34" charset="-128"/>
                <a:cs typeface="+mn-cs"/>
              </a:rPr>
              <a:pPr/>
              <a:t>‹#›</a:t>
            </a:fld>
            <a:endParaRPr lang="en-US" dirty="0">
              <a:ea typeface="MS PGothic" pitchFamily="34" charset="-128"/>
              <a:cs typeface="+mn-cs"/>
            </a:endParaRPr>
          </a:p>
        </p:txBody>
      </p:sp>
      <p:pic>
        <p:nvPicPr>
          <p:cNvPr id="7173" name="Picture 1" descr="Footer_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MS PGothic" pitchFamily="34" charset="-128"/>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7F7F7F"/>
          </a:solidFill>
          <a:latin typeface="Helvetica"/>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7F7F7F"/>
          </a:solidFill>
          <a:latin typeface="Helvetica"/>
          <a:ea typeface="MS PGothic" pitchFamily="34" charset="-128"/>
          <a:cs typeface="ＭＳ Ｐゴシック" charset="0"/>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7F7F7F"/>
          </a:solidFill>
          <a:latin typeface="Helvetica"/>
          <a:ea typeface="MS PGothic" pitchFamily="34" charset="-128"/>
          <a:cs typeface="ＭＳ Ｐゴシック" charset="0"/>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endParaRPr lang="en-US" dirty="0">
              <a:latin typeface="Helvetica" charset="0"/>
            </a:endParaRPr>
          </a:p>
          <a:p>
            <a:r>
              <a:rPr lang="en-US" dirty="0">
                <a:latin typeface="Helvetica" charset="0"/>
              </a:rPr>
              <a:t>Josh Frieman</a:t>
            </a:r>
          </a:p>
          <a:p>
            <a:r>
              <a:rPr lang="en-US" dirty="0" err="1">
                <a:latin typeface="Helvetica" charset="0"/>
              </a:rPr>
              <a:t>Setp</a:t>
            </a:r>
            <a:r>
              <a:rPr lang="en-US" dirty="0">
                <a:latin typeface="Helvetica" charset="0"/>
              </a:rPr>
              <a:t>. 30, 2020</a:t>
            </a:r>
            <a:endParaRPr lang="en-US" dirty="0"/>
          </a:p>
        </p:txBody>
      </p:sp>
      <p:sp>
        <p:nvSpPr>
          <p:cNvPr id="3" name="Text Placeholder 2"/>
          <p:cNvSpPr>
            <a:spLocks noGrp="1"/>
          </p:cNvSpPr>
          <p:nvPr>
            <p:ph type="body" sz="quarter" idx="11"/>
          </p:nvPr>
        </p:nvSpPr>
        <p:spPr/>
        <p:txBody>
          <a:bodyPr>
            <a:noAutofit/>
          </a:bodyPr>
          <a:lstStyle/>
          <a:p>
            <a:r>
              <a:rPr lang="en-US" dirty="0"/>
              <a:t>PPD Department Heads Meeting</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F690-368A-1A46-A92D-8CCDA9FFEEF0}"/>
              </a:ext>
            </a:extLst>
          </p:cNvPr>
          <p:cNvSpPr>
            <a:spLocks noGrp="1"/>
          </p:cNvSpPr>
          <p:nvPr>
            <p:ph type="title"/>
          </p:nvPr>
        </p:nvSpPr>
        <p:spPr/>
        <p:txBody>
          <a:bodyPr/>
          <a:lstStyle/>
          <a:p>
            <a:r>
              <a:rPr lang="en-US" dirty="0"/>
              <a:t>Congratulations to new APS Fellow Kevin Burkett!</a:t>
            </a:r>
          </a:p>
        </p:txBody>
      </p:sp>
      <p:sp>
        <p:nvSpPr>
          <p:cNvPr id="3" name="Content Placeholder 2">
            <a:extLst>
              <a:ext uri="{FF2B5EF4-FFF2-40B4-BE49-F238E27FC236}">
                <a16:creationId xmlns:a16="http://schemas.microsoft.com/office/drawing/2014/main" id="{3DE9606A-B6DB-494B-BE70-9FC692865C8F}"/>
              </a:ext>
            </a:extLst>
          </p:cNvPr>
          <p:cNvSpPr>
            <a:spLocks noGrp="1"/>
          </p:cNvSpPr>
          <p:nvPr>
            <p:ph idx="1"/>
          </p:nvPr>
        </p:nvSpPr>
        <p:spPr>
          <a:xfrm>
            <a:off x="536575" y="1643890"/>
            <a:ext cx="3533674" cy="4987867"/>
          </a:xfrm>
        </p:spPr>
        <p:txBody>
          <a:bodyPr/>
          <a:lstStyle/>
          <a:p>
            <a:r>
              <a:rPr lang="en-US" sz="2000" dirty="0"/>
              <a:t>Kevin Burkett is named an APS fellow by the Division of Particles and Fields for critical work on tracking devices and track reconstruction in hadron collider detectors and for major contributions in Higgs and beyond-the-Standard-Model physics at the CDF and CMS experiments.</a:t>
            </a:r>
          </a:p>
        </p:txBody>
      </p:sp>
      <p:sp>
        <p:nvSpPr>
          <p:cNvPr id="4" name="Date Placeholder 3">
            <a:extLst>
              <a:ext uri="{FF2B5EF4-FFF2-40B4-BE49-F238E27FC236}">
                <a16:creationId xmlns:a16="http://schemas.microsoft.com/office/drawing/2014/main" id="{CE1126FF-B0F5-B140-BDD4-43E17311B715}"/>
              </a:ext>
            </a:extLst>
          </p:cNvPr>
          <p:cNvSpPr>
            <a:spLocks noGrp="1"/>
          </p:cNvSpPr>
          <p:nvPr>
            <p:ph type="dt" sz="half" idx="10"/>
          </p:nvPr>
        </p:nvSpPr>
        <p:spPr>
          <a:xfrm>
            <a:off x="6450013" y="6515100"/>
            <a:ext cx="1076325" cy="241300"/>
          </a:xfrm>
        </p:spPr>
        <p:txBody>
          <a:bodyPr/>
          <a:lstStyle/>
          <a:p>
            <a:r>
              <a:rPr lang="en-US" dirty="0"/>
              <a:t>9/30/20</a:t>
            </a:r>
          </a:p>
        </p:txBody>
      </p:sp>
      <p:sp>
        <p:nvSpPr>
          <p:cNvPr id="5" name="Footer Placeholder 4">
            <a:extLst>
              <a:ext uri="{FF2B5EF4-FFF2-40B4-BE49-F238E27FC236}">
                <a16:creationId xmlns:a16="http://schemas.microsoft.com/office/drawing/2014/main" id="{CA03F5E2-4193-5D47-AD0E-7E95EB3DD85B}"/>
              </a:ext>
            </a:extLst>
          </p:cNvPr>
          <p:cNvSpPr>
            <a:spLocks noGrp="1"/>
          </p:cNvSpPr>
          <p:nvPr>
            <p:ph type="ftr" sz="quarter" idx="11"/>
          </p:nvPr>
        </p:nvSpPr>
        <p:spPr/>
        <p:txBody>
          <a:bodyPr/>
          <a:lstStyle/>
          <a:p>
            <a:pPr>
              <a:defRPr/>
            </a:pPr>
            <a:r>
              <a:rPr lang="en-US" b="1" dirty="0"/>
              <a:t>PPD Dept Heads Meeting</a:t>
            </a:r>
          </a:p>
        </p:txBody>
      </p:sp>
      <p:sp>
        <p:nvSpPr>
          <p:cNvPr id="6" name="Slide Number Placeholder 5">
            <a:extLst>
              <a:ext uri="{FF2B5EF4-FFF2-40B4-BE49-F238E27FC236}">
                <a16:creationId xmlns:a16="http://schemas.microsoft.com/office/drawing/2014/main" id="{F14E37D0-4BFC-A04B-B141-3CA3EB30A8F8}"/>
              </a:ext>
            </a:extLst>
          </p:cNvPr>
          <p:cNvSpPr>
            <a:spLocks noGrp="1"/>
          </p:cNvSpPr>
          <p:nvPr>
            <p:ph type="sldNum" sz="quarter" idx="12"/>
          </p:nvPr>
        </p:nvSpPr>
        <p:spPr/>
        <p:txBody>
          <a:bodyPr/>
          <a:lstStyle/>
          <a:p>
            <a:fld id="{51DBFF1F-A94E-4C07-946F-1DEC1047E721}" type="slidenum">
              <a:rPr lang="en-US" smtClean="0"/>
              <a:pPr/>
              <a:t>2</a:t>
            </a:fld>
            <a:endParaRPr lang="en-US" dirty="0"/>
          </a:p>
        </p:txBody>
      </p:sp>
      <p:pic>
        <p:nvPicPr>
          <p:cNvPr id="8" name="Picture 7">
            <a:extLst>
              <a:ext uri="{FF2B5EF4-FFF2-40B4-BE49-F238E27FC236}">
                <a16:creationId xmlns:a16="http://schemas.microsoft.com/office/drawing/2014/main" id="{0C168892-9F7B-8149-A11E-1990BE9B6348}"/>
              </a:ext>
            </a:extLst>
          </p:cNvPr>
          <p:cNvPicPr>
            <a:picLocks noChangeAspect="1"/>
          </p:cNvPicPr>
          <p:nvPr/>
        </p:nvPicPr>
        <p:blipFill>
          <a:blip r:embed="rId2"/>
          <a:stretch>
            <a:fillRect/>
          </a:stretch>
        </p:blipFill>
        <p:spPr>
          <a:xfrm>
            <a:off x="5155705" y="1254652"/>
            <a:ext cx="2881832" cy="4329953"/>
          </a:xfrm>
          <a:prstGeom prst="rect">
            <a:avLst/>
          </a:prstGeom>
        </p:spPr>
      </p:pic>
    </p:spTree>
    <p:extLst>
      <p:ext uri="{BB962C8B-B14F-4D97-AF65-F5344CB8AC3E}">
        <p14:creationId xmlns:p14="http://schemas.microsoft.com/office/powerpoint/2010/main" val="915263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F690-368A-1A46-A92D-8CCDA9FFEEF0}"/>
              </a:ext>
            </a:extLst>
          </p:cNvPr>
          <p:cNvSpPr>
            <a:spLocks noGrp="1"/>
          </p:cNvSpPr>
          <p:nvPr>
            <p:ph type="title"/>
          </p:nvPr>
        </p:nvSpPr>
        <p:spPr/>
        <p:txBody>
          <a:bodyPr/>
          <a:lstStyle/>
          <a:p>
            <a:r>
              <a:rPr lang="en-US" dirty="0"/>
              <a:t>PPD Newsletter Re-boot</a:t>
            </a:r>
          </a:p>
        </p:txBody>
      </p:sp>
      <p:sp>
        <p:nvSpPr>
          <p:cNvPr id="3" name="Content Placeholder 2">
            <a:extLst>
              <a:ext uri="{FF2B5EF4-FFF2-40B4-BE49-F238E27FC236}">
                <a16:creationId xmlns:a16="http://schemas.microsoft.com/office/drawing/2014/main" id="{3DE9606A-B6DB-494B-BE70-9FC692865C8F}"/>
              </a:ext>
            </a:extLst>
          </p:cNvPr>
          <p:cNvSpPr>
            <a:spLocks noGrp="1"/>
          </p:cNvSpPr>
          <p:nvPr>
            <p:ph idx="1"/>
          </p:nvPr>
        </p:nvSpPr>
        <p:spPr>
          <a:xfrm>
            <a:off x="419827" y="2156049"/>
            <a:ext cx="3533674" cy="4987867"/>
          </a:xfrm>
        </p:spPr>
        <p:txBody>
          <a:bodyPr/>
          <a:lstStyle/>
          <a:p>
            <a:r>
              <a:rPr lang="en-US" sz="2000" dirty="0"/>
              <a:t>Coming soon to an email in-box near you!</a:t>
            </a:r>
          </a:p>
          <a:p>
            <a:r>
              <a:rPr lang="en-US" sz="2000" dirty="0"/>
              <a:t>Plan for these to be quarterly, starting early Oct.</a:t>
            </a:r>
          </a:p>
          <a:p>
            <a:endParaRPr lang="en-US" sz="2000" dirty="0"/>
          </a:p>
          <a:p>
            <a:r>
              <a:rPr lang="en-US" sz="2000" dirty="0"/>
              <a:t>Also putting finishing touches on new PPD website, rolling out soon!</a:t>
            </a:r>
          </a:p>
          <a:p>
            <a:endParaRPr lang="en-US" sz="2000" dirty="0"/>
          </a:p>
        </p:txBody>
      </p:sp>
      <p:sp>
        <p:nvSpPr>
          <p:cNvPr id="4" name="Date Placeholder 3">
            <a:extLst>
              <a:ext uri="{FF2B5EF4-FFF2-40B4-BE49-F238E27FC236}">
                <a16:creationId xmlns:a16="http://schemas.microsoft.com/office/drawing/2014/main" id="{CE1126FF-B0F5-B140-BDD4-43E17311B715}"/>
              </a:ext>
            </a:extLst>
          </p:cNvPr>
          <p:cNvSpPr>
            <a:spLocks noGrp="1"/>
          </p:cNvSpPr>
          <p:nvPr>
            <p:ph type="dt" sz="half" idx="10"/>
          </p:nvPr>
        </p:nvSpPr>
        <p:spPr>
          <a:xfrm>
            <a:off x="6450013" y="6515100"/>
            <a:ext cx="1076325" cy="241300"/>
          </a:xfrm>
        </p:spPr>
        <p:txBody>
          <a:bodyPr/>
          <a:lstStyle/>
          <a:p>
            <a:r>
              <a:rPr lang="en-US" dirty="0"/>
              <a:t>9/30/20</a:t>
            </a:r>
          </a:p>
        </p:txBody>
      </p:sp>
      <p:sp>
        <p:nvSpPr>
          <p:cNvPr id="5" name="Footer Placeholder 4">
            <a:extLst>
              <a:ext uri="{FF2B5EF4-FFF2-40B4-BE49-F238E27FC236}">
                <a16:creationId xmlns:a16="http://schemas.microsoft.com/office/drawing/2014/main" id="{CA03F5E2-4193-5D47-AD0E-7E95EB3DD85B}"/>
              </a:ext>
            </a:extLst>
          </p:cNvPr>
          <p:cNvSpPr>
            <a:spLocks noGrp="1"/>
          </p:cNvSpPr>
          <p:nvPr>
            <p:ph type="ftr" sz="quarter" idx="11"/>
          </p:nvPr>
        </p:nvSpPr>
        <p:spPr/>
        <p:txBody>
          <a:bodyPr/>
          <a:lstStyle/>
          <a:p>
            <a:pPr>
              <a:defRPr/>
            </a:pPr>
            <a:r>
              <a:rPr lang="en-US" b="1" dirty="0"/>
              <a:t>PPD Dept Heads Meeting</a:t>
            </a:r>
          </a:p>
        </p:txBody>
      </p:sp>
      <p:sp>
        <p:nvSpPr>
          <p:cNvPr id="6" name="Slide Number Placeholder 5">
            <a:extLst>
              <a:ext uri="{FF2B5EF4-FFF2-40B4-BE49-F238E27FC236}">
                <a16:creationId xmlns:a16="http://schemas.microsoft.com/office/drawing/2014/main" id="{F14E37D0-4BFC-A04B-B141-3CA3EB30A8F8}"/>
              </a:ext>
            </a:extLst>
          </p:cNvPr>
          <p:cNvSpPr>
            <a:spLocks noGrp="1"/>
          </p:cNvSpPr>
          <p:nvPr>
            <p:ph type="sldNum" sz="quarter" idx="12"/>
          </p:nvPr>
        </p:nvSpPr>
        <p:spPr/>
        <p:txBody>
          <a:bodyPr/>
          <a:lstStyle/>
          <a:p>
            <a:fld id="{51DBFF1F-A94E-4C07-946F-1DEC1047E721}" type="slidenum">
              <a:rPr lang="en-US" smtClean="0"/>
              <a:pPr/>
              <a:t>3</a:t>
            </a:fld>
            <a:endParaRPr lang="en-US" dirty="0"/>
          </a:p>
        </p:txBody>
      </p:sp>
      <p:pic>
        <p:nvPicPr>
          <p:cNvPr id="9" name="Picture 8">
            <a:extLst>
              <a:ext uri="{FF2B5EF4-FFF2-40B4-BE49-F238E27FC236}">
                <a16:creationId xmlns:a16="http://schemas.microsoft.com/office/drawing/2014/main" id="{FB30E871-BAC0-504E-91FE-54FBFD95D861}"/>
              </a:ext>
            </a:extLst>
          </p:cNvPr>
          <p:cNvPicPr>
            <a:picLocks noChangeAspect="1"/>
          </p:cNvPicPr>
          <p:nvPr/>
        </p:nvPicPr>
        <p:blipFill>
          <a:blip r:embed="rId2"/>
          <a:stretch>
            <a:fillRect/>
          </a:stretch>
        </p:blipFill>
        <p:spPr>
          <a:xfrm>
            <a:off x="4223376" y="-3145"/>
            <a:ext cx="4913935" cy="6858000"/>
          </a:xfrm>
          <a:prstGeom prst="rect">
            <a:avLst/>
          </a:prstGeom>
        </p:spPr>
      </p:pic>
    </p:spTree>
    <p:extLst>
      <p:ext uri="{BB962C8B-B14F-4D97-AF65-F5344CB8AC3E}">
        <p14:creationId xmlns:p14="http://schemas.microsoft.com/office/powerpoint/2010/main" val="426633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F690-368A-1A46-A92D-8CCDA9FFEEF0}"/>
              </a:ext>
            </a:extLst>
          </p:cNvPr>
          <p:cNvSpPr>
            <a:spLocks noGrp="1"/>
          </p:cNvSpPr>
          <p:nvPr>
            <p:ph type="title"/>
          </p:nvPr>
        </p:nvSpPr>
        <p:spPr/>
        <p:txBody>
          <a:bodyPr/>
          <a:lstStyle/>
          <a:p>
            <a:r>
              <a:rPr lang="en-US" dirty="0"/>
              <a:t>Performance Reviews</a:t>
            </a:r>
          </a:p>
        </p:txBody>
      </p:sp>
      <p:sp>
        <p:nvSpPr>
          <p:cNvPr id="3" name="Content Placeholder 2">
            <a:extLst>
              <a:ext uri="{FF2B5EF4-FFF2-40B4-BE49-F238E27FC236}">
                <a16:creationId xmlns:a16="http://schemas.microsoft.com/office/drawing/2014/main" id="{3DE9606A-B6DB-494B-BE70-9FC692865C8F}"/>
              </a:ext>
            </a:extLst>
          </p:cNvPr>
          <p:cNvSpPr>
            <a:spLocks noGrp="1"/>
          </p:cNvSpPr>
          <p:nvPr>
            <p:ph idx="1"/>
          </p:nvPr>
        </p:nvSpPr>
        <p:spPr>
          <a:xfrm>
            <a:off x="228600" y="1335100"/>
            <a:ext cx="8483836" cy="4987867"/>
          </a:xfrm>
        </p:spPr>
        <p:txBody>
          <a:bodyPr/>
          <a:lstStyle/>
          <a:p>
            <a:r>
              <a:rPr lang="en-US" sz="2200" dirty="0"/>
              <a:t>See Ilene’s presentation</a:t>
            </a:r>
          </a:p>
          <a:p>
            <a:r>
              <a:rPr lang="en-US" sz="2200" dirty="0"/>
              <a:t>Please schedule evaluation meetings with your direct reports over the next week or so. Good opportunity to check in and get feedback even if no major issues.</a:t>
            </a:r>
          </a:p>
          <a:p>
            <a:r>
              <a:rPr lang="en-US" sz="2200" dirty="0"/>
              <a:t>Average raise was lower than previous year(s), but we were able to bring up ~40-50 employees above initial allocation:  thank you for your help/input with that.</a:t>
            </a:r>
          </a:p>
          <a:p>
            <a:pPr marL="0" indent="0">
              <a:buNone/>
            </a:pPr>
            <a:endParaRPr lang="en-US" sz="2200" dirty="0"/>
          </a:p>
        </p:txBody>
      </p:sp>
      <p:sp>
        <p:nvSpPr>
          <p:cNvPr id="4" name="Date Placeholder 3">
            <a:extLst>
              <a:ext uri="{FF2B5EF4-FFF2-40B4-BE49-F238E27FC236}">
                <a16:creationId xmlns:a16="http://schemas.microsoft.com/office/drawing/2014/main" id="{CE1126FF-B0F5-B140-BDD4-43E17311B715}"/>
              </a:ext>
            </a:extLst>
          </p:cNvPr>
          <p:cNvSpPr>
            <a:spLocks noGrp="1"/>
          </p:cNvSpPr>
          <p:nvPr>
            <p:ph type="dt" sz="half" idx="10"/>
          </p:nvPr>
        </p:nvSpPr>
        <p:spPr/>
        <p:txBody>
          <a:bodyPr/>
          <a:lstStyle/>
          <a:p>
            <a:r>
              <a:rPr lang="en-US" dirty="0"/>
              <a:t>9/30/20</a:t>
            </a:r>
          </a:p>
        </p:txBody>
      </p:sp>
      <p:sp>
        <p:nvSpPr>
          <p:cNvPr id="5" name="Footer Placeholder 4">
            <a:extLst>
              <a:ext uri="{FF2B5EF4-FFF2-40B4-BE49-F238E27FC236}">
                <a16:creationId xmlns:a16="http://schemas.microsoft.com/office/drawing/2014/main" id="{CA03F5E2-4193-5D47-AD0E-7E95EB3DD85B}"/>
              </a:ext>
            </a:extLst>
          </p:cNvPr>
          <p:cNvSpPr>
            <a:spLocks noGrp="1"/>
          </p:cNvSpPr>
          <p:nvPr>
            <p:ph type="ftr" sz="quarter" idx="11"/>
          </p:nvPr>
        </p:nvSpPr>
        <p:spPr/>
        <p:txBody>
          <a:bodyPr/>
          <a:lstStyle/>
          <a:p>
            <a:pPr>
              <a:defRPr/>
            </a:pPr>
            <a:r>
              <a:rPr lang="en-US" b="1" dirty="0"/>
              <a:t>PPD Dept Heads Meeting</a:t>
            </a:r>
          </a:p>
        </p:txBody>
      </p:sp>
      <p:sp>
        <p:nvSpPr>
          <p:cNvPr id="6" name="Slide Number Placeholder 5">
            <a:extLst>
              <a:ext uri="{FF2B5EF4-FFF2-40B4-BE49-F238E27FC236}">
                <a16:creationId xmlns:a16="http://schemas.microsoft.com/office/drawing/2014/main" id="{F14E37D0-4BFC-A04B-B141-3CA3EB30A8F8}"/>
              </a:ext>
            </a:extLst>
          </p:cNvPr>
          <p:cNvSpPr>
            <a:spLocks noGrp="1"/>
          </p:cNvSpPr>
          <p:nvPr>
            <p:ph type="sldNum" sz="quarter" idx="12"/>
          </p:nvPr>
        </p:nvSpPr>
        <p:spPr/>
        <p:txBody>
          <a:bodyPr/>
          <a:lstStyle/>
          <a:p>
            <a:fld id="{51DBFF1F-A94E-4C07-946F-1DEC1047E721}" type="slidenum">
              <a:rPr lang="en-US" smtClean="0"/>
              <a:pPr/>
              <a:t>4</a:t>
            </a:fld>
            <a:endParaRPr lang="en-US" dirty="0"/>
          </a:p>
        </p:txBody>
      </p:sp>
    </p:spTree>
    <p:extLst>
      <p:ext uri="{BB962C8B-B14F-4D97-AF65-F5344CB8AC3E}">
        <p14:creationId xmlns:p14="http://schemas.microsoft.com/office/powerpoint/2010/main" val="3182041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F690-368A-1A46-A92D-8CCDA9FFEEF0}"/>
              </a:ext>
            </a:extLst>
          </p:cNvPr>
          <p:cNvSpPr>
            <a:spLocks noGrp="1"/>
          </p:cNvSpPr>
          <p:nvPr>
            <p:ph type="title"/>
          </p:nvPr>
        </p:nvSpPr>
        <p:spPr/>
        <p:txBody>
          <a:bodyPr/>
          <a:lstStyle/>
          <a:p>
            <a:r>
              <a:rPr lang="en-US" dirty="0"/>
              <a:t>Recent Personnel changes</a:t>
            </a:r>
          </a:p>
        </p:txBody>
      </p:sp>
      <p:sp>
        <p:nvSpPr>
          <p:cNvPr id="3" name="Content Placeholder 2">
            <a:extLst>
              <a:ext uri="{FF2B5EF4-FFF2-40B4-BE49-F238E27FC236}">
                <a16:creationId xmlns:a16="http://schemas.microsoft.com/office/drawing/2014/main" id="{3DE9606A-B6DB-494B-BE70-9FC692865C8F}"/>
              </a:ext>
            </a:extLst>
          </p:cNvPr>
          <p:cNvSpPr>
            <a:spLocks noGrp="1"/>
          </p:cNvSpPr>
          <p:nvPr>
            <p:ph idx="1"/>
          </p:nvPr>
        </p:nvSpPr>
        <p:spPr>
          <a:xfrm>
            <a:off x="360594" y="1007225"/>
            <a:ext cx="8422811" cy="4987867"/>
          </a:xfrm>
        </p:spPr>
        <p:txBody>
          <a:bodyPr/>
          <a:lstStyle/>
          <a:p>
            <a:r>
              <a:rPr lang="en-US" dirty="0"/>
              <a:t>Terminations/Retired:</a:t>
            </a:r>
          </a:p>
          <a:p>
            <a:pPr lvl="1"/>
            <a:r>
              <a:rPr lang="en-US" dirty="0"/>
              <a:t>Jessica Turner, Theory RA</a:t>
            </a:r>
          </a:p>
          <a:p>
            <a:pPr lvl="1"/>
            <a:r>
              <a:rPr lang="en-US" dirty="0"/>
              <a:t>Remi Mommsen, CMS Computing Specialist</a:t>
            </a:r>
          </a:p>
          <a:p>
            <a:r>
              <a:rPr lang="en-US" dirty="0"/>
              <a:t>New Hires:</a:t>
            </a:r>
          </a:p>
          <a:p>
            <a:pPr lvl="1"/>
            <a:r>
              <a:rPr lang="en-US" dirty="0"/>
              <a:t>Jonathan </a:t>
            </a:r>
            <a:r>
              <a:rPr lang="en-US" dirty="0" err="1"/>
              <a:t>Trebe</a:t>
            </a:r>
            <a:r>
              <a:rPr lang="en-US" dirty="0"/>
              <a:t>, Technical Specialist (DDOD)</a:t>
            </a:r>
          </a:p>
          <a:p>
            <a:pPr lvl="1"/>
            <a:r>
              <a:rPr lang="en-US" dirty="0"/>
              <a:t>Christopher Madrid, CMS RA</a:t>
            </a:r>
          </a:p>
          <a:p>
            <a:pPr lvl="1"/>
            <a:r>
              <a:rPr lang="en-US" dirty="0"/>
              <a:t>Cristina Ana Mantilla Suarez, CMS RA</a:t>
            </a:r>
          </a:p>
          <a:p>
            <a:pPr lvl="1"/>
            <a:endParaRPr lang="en-US" dirty="0"/>
          </a:p>
          <a:p>
            <a:r>
              <a:rPr lang="en-US" dirty="0"/>
              <a:t>Next Jobs Committee meeting: Oct. 20</a:t>
            </a:r>
          </a:p>
          <a:p>
            <a:pPr lvl="1"/>
            <a:r>
              <a:rPr lang="en-US" dirty="0"/>
              <a:t>PPD invited to present 2 pending Job </a:t>
            </a:r>
            <a:r>
              <a:rPr lang="en-US" dirty="0" err="1"/>
              <a:t>Reqs</a:t>
            </a:r>
            <a:endParaRPr lang="en-US" dirty="0"/>
          </a:p>
          <a:p>
            <a:pPr lvl="1"/>
            <a:r>
              <a:rPr lang="en-US" dirty="0"/>
              <a:t>Would like to use this opportunity to get others through the system: please submit planned </a:t>
            </a:r>
            <a:r>
              <a:rPr lang="en-US" dirty="0" err="1"/>
              <a:t>reqs</a:t>
            </a:r>
            <a:r>
              <a:rPr lang="en-US" dirty="0"/>
              <a:t> now</a:t>
            </a:r>
          </a:p>
        </p:txBody>
      </p:sp>
      <p:sp>
        <p:nvSpPr>
          <p:cNvPr id="4" name="Date Placeholder 3">
            <a:extLst>
              <a:ext uri="{FF2B5EF4-FFF2-40B4-BE49-F238E27FC236}">
                <a16:creationId xmlns:a16="http://schemas.microsoft.com/office/drawing/2014/main" id="{CE1126FF-B0F5-B140-BDD4-43E17311B715}"/>
              </a:ext>
            </a:extLst>
          </p:cNvPr>
          <p:cNvSpPr>
            <a:spLocks noGrp="1"/>
          </p:cNvSpPr>
          <p:nvPr>
            <p:ph type="dt" sz="half" idx="10"/>
          </p:nvPr>
        </p:nvSpPr>
        <p:spPr>
          <a:xfrm>
            <a:off x="6450013" y="6515100"/>
            <a:ext cx="1076325" cy="241300"/>
          </a:xfrm>
        </p:spPr>
        <p:txBody>
          <a:bodyPr/>
          <a:lstStyle/>
          <a:p>
            <a:r>
              <a:rPr lang="en-US" dirty="0"/>
              <a:t>9/30/20</a:t>
            </a:r>
          </a:p>
        </p:txBody>
      </p:sp>
      <p:sp>
        <p:nvSpPr>
          <p:cNvPr id="5" name="Footer Placeholder 4">
            <a:extLst>
              <a:ext uri="{FF2B5EF4-FFF2-40B4-BE49-F238E27FC236}">
                <a16:creationId xmlns:a16="http://schemas.microsoft.com/office/drawing/2014/main" id="{CA03F5E2-4193-5D47-AD0E-7E95EB3DD85B}"/>
              </a:ext>
            </a:extLst>
          </p:cNvPr>
          <p:cNvSpPr>
            <a:spLocks noGrp="1"/>
          </p:cNvSpPr>
          <p:nvPr>
            <p:ph type="ftr" sz="quarter" idx="11"/>
          </p:nvPr>
        </p:nvSpPr>
        <p:spPr/>
        <p:txBody>
          <a:bodyPr/>
          <a:lstStyle/>
          <a:p>
            <a:pPr>
              <a:defRPr/>
            </a:pPr>
            <a:r>
              <a:rPr lang="en-US" b="1" dirty="0"/>
              <a:t>PPD Dept Heads Meeting</a:t>
            </a:r>
          </a:p>
        </p:txBody>
      </p:sp>
      <p:sp>
        <p:nvSpPr>
          <p:cNvPr id="6" name="Slide Number Placeholder 5">
            <a:extLst>
              <a:ext uri="{FF2B5EF4-FFF2-40B4-BE49-F238E27FC236}">
                <a16:creationId xmlns:a16="http://schemas.microsoft.com/office/drawing/2014/main" id="{F14E37D0-4BFC-A04B-B141-3CA3EB30A8F8}"/>
              </a:ext>
            </a:extLst>
          </p:cNvPr>
          <p:cNvSpPr>
            <a:spLocks noGrp="1"/>
          </p:cNvSpPr>
          <p:nvPr>
            <p:ph type="sldNum" sz="quarter" idx="12"/>
          </p:nvPr>
        </p:nvSpPr>
        <p:spPr/>
        <p:txBody>
          <a:bodyPr/>
          <a:lstStyle/>
          <a:p>
            <a:fld id="{51DBFF1F-A94E-4C07-946F-1DEC1047E721}" type="slidenum">
              <a:rPr lang="en-US" smtClean="0"/>
              <a:pPr/>
              <a:t>5</a:t>
            </a:fld>
            <a:endParaRPr lang="en-US" dirty="0"/>
          </a:p>
        </p:txBody>
      </p:sp>
    </p:spTree>
    <p:extLst>
      <p:ext uri="{BB962C8B-B14F-4D97-AF65-F5344CB8AC3E}">
        <p14:creationId xmlns:p14="http://schemas.microsoft.com/office/powerpoint/2010/main" val="2587521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2B11A-2457-7644-A6EE-06F031D76233}"/>
              </a:ext>
            </a:extLst>
          </p:cNvPr>
          <p:cNvSpPr>
            <a:spLocks noGrp="1"/>
          </p:cNvSpPr>
          <p:nvPr>
            <p:ph type="title"/>
          </p:nvPr>
        </p:nvSpPr>
        <p:spPr/>
        <p:txBody>
          <a:bodyPr/>
          <a:lstStyle/>
          <a:p>
            <a:r>
              <a:rPr lang="en-US" dirty="0"/>
              <a:t>Diversity &amp; Inclusion in PPD</a:t>
            </a:r>
          </a:p>
        </p:txBody>
      </p:sp>
      <p:sp>
        <p:nvSpPr>
          <p:cNvPr id="3" name="Content Placeholder 2">
            <a:extLst>
              <a:ext uri="{FF2B5EF4-FFF2-40B4-BE49-F238E27FC236}">
                <a16:creationId xmlns:a16="http://schemas.microsoft.com/office/drawing/2014/main" id="{0F7F6415-6CF6-E343-ABDC-3D1F0EC9E484}"/>
              </a:ext>
            </a:extLst>
          </p:cNvPr>
          <p:cNvSpPr>
            <a:spLocks noGrp="1"/>
          </p:cNvSpPr>
          <p:nvPr>
            <p:ph idx="1"/>
          </p:nvPr>
        </p:nvSpPr>
        <p:spPr>
          <a:xfrm>
            <a:off x="452437" y="846386"/>
            <a:ext cx="8181474" cy="4987867"/>
          </a:xfrm>
        </p:spPr>
        <p:txBody>
          <a:bodyPr/>
          <a:lstStyle/>
          <a:p>
            <a:r>
              <a:rPr lang="en-US" sz="2200" dirty="0"/>
              <a:t>D&amp;I Committee Recommendations:</a:t>
            </a:r>
          </a:p>
          <a:p>
            <a:pPr lvl="1"/>
            <a:r>
              <a:rPr lang="en-US" sz="2000" dirty="0"/>
              <a:t>Draft &amp; make public PPD Values Statement, aggregating input from the Departments (ground-up)</a:t>
            </a:r>
          </a:p>
          <a:p>
            <a:pPr lvl="1"/>
            <a:endParaRPr lang="en-US" sz="20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dirty="0"/>
          </a:p>
        </p:txBody>
      </p:sp>
      <p:sp>
        <p:nvSpPr>
          <p:cNvPr id="4" name="Date Placeholder 3">
            <a:extLst>
              <a:ext uri="{FF2B5EF4-FFF2-40B4-BE49-F238E27FC236}">
                <a16:creationId xmlns:a16="http://schemas.microsoft.com/office/drawing/2014/main" id="{BB88B688-6F12-EB4A-A162-7C5E3251AFC6}"/>
              </a:ext>
            </a:extLst>
          </p:cNvPr>
          <p:cNvSpPr>
            <a:spLocks noGrp="1"/>
          </p:cNvSpPr>
          <p:nvPr>
            <p:ph type="dt" sz="half" idx="10"/>
          </p:nvPr>
        </p:nvSpPr>
        <p:spPr/>
        <p:txBody>
          <a:bodyPr/>
          <a:lstStyle/>
          <a:p>
            <a:r>
              <a:rPr lang="en-US" dirty="0"/>
              <a:t>9/30/20</a:t>
            </a:r>
          </a:p>
        </p:txBody>
      </p:sp>
      <p:sp>
        <p:nvSpPr>
          <p:cNvPr id="5" name="Footer Placeholder 4">
            <a:extLst>
              <a:ext uri="{FF2B5EF4-FFF2-40B4-BE49-F238E27FC236}">
                <a16:creationId xmlns:a16="http://schemas.microsoft.com/office/drawing/2014/main" id="{0C2ED650-9ED0-A94C-8698-B61CBD950B90}"/>
              </a:ext>
            </a:extLst>
          </p:cNvPr>
          <p:cNvSpPr>
            <a:spLocks noGrp="1"/>
          </p:cNvSpPr>
          <p:nvPr>
            <p:ph type="ftr" sz="quarter" idx="11"/>
          </p:nvPr>
        </p:nvSpPr>
        <p:spPr/>
        <p:txBody>
          <a:bodyPr/>
          <a:lstStyle/>
          <a:p>
            <a:pPr>
              <a:defRPr/>
            </a:pPr>
            <a:r>
              <a:rPr lang="en-US" b="1" dirty="0"/>
              <a:t>PPD Dept Heads Meeting</a:t>
            </a:r>
          </a:p>
        </p:txBody>
      </p:sp>
      <p:sp>
        <p:nvSpPr>
          <p:cNvPr id="6" name="Slide Number Placeholder 5">
            <a:extLst>
              <a:ext uri="{FF2B5EF4-FFF2-40B4-BE49-F238E27FC236}">
                <a16:creationId xmlns:a16="http://schemas.microsoft.com/office/drawing/2014/main" id="{1EE08B2B-585E-464A-A06C-018F6791B85C}"/>
              </a:ext>
            </a:extLst>
          </p:cNvPr>
          <p:cNvSpPr>
            <a:spLocks noGrp="1"/>
          </p:cNvSpPr>
          <p:nvPr>
            <p:ph type="sldNum" sz="quarter" idx="12"/>
          </p:nvPr>
        </p:nvSpPr>
        <p:spPr/>
        <p:txBody>
          <a:bodyPr/>
          <a:lstStyle/>
          <a:p>
            <a:fld id="{51DBFF1F-A94E-4C07-946F-1DEC1047E721}" type="slidenum">
              <a:rPr lang="en-US" smtClean="0"/>
              <a:pPr/>
              <a:t>6</a:t>
            </a:fld>
            <a:endParaRPr lang="en-US" dirty="0"/>
          </a:p>
        </p:txBody>
      </p:sp>
    </p:spTree>
    <p:extLst>
      <p:ext uri="{BB962C8B-B14F-4D97-AF65-F5344CB8AC3E}">
        <p14:creationId xmlns:p14="http://schemas.microsoft.com/office/powerpoint/2010/main" val="916777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F690-368A-1A46-A92D-8CCDA9FFEEF0}"/>
              </a:ext>
            </a:extLst>
          </p:cNvPr>
          <p:cNvSpPr>
            <a:spLocks noGrp="1"/>
          </p:cNvSpPr>
          <p:nvPr>
            <p:ph type="title"/>
          </p:nvPr>
        </p:nvSpPr>
        <p:spPr>
          <a:xfrm>
            <a:off x="228600" y="0"/>
            <a:ext cx="8686800" cy="641739"/>
          </a:xfrm>
        </p:spPr>
        <p:txBody>
          <a:bodyPr/>
          <a:lstStyle/>
          <a:p>
            <a:r>
              <a:rPr lang="en-US" dirty="0"/>
              <a:t>LDRD</a:t>
            </a:r>
          </a:p>
        </p:txBody>
      </p:sp>
      <p:sp>
        <p:nvSpPr>
          <p:cNvPr id="3" name="Content Placeholder 2">
            <a:extLst>
              <a:ext uri="{FF2B5EF4-FFF2-40B4-BE49-F238E27FC236}">
                <a16:creationId xmlns:a16="http://schemas.microsoft.com/office/drawing/2014/main" id="{3DE9606A-B6DB-494B-BE70-9FC692865C8F}"/>
              </a:ext>
            </a:extLst>
          </p:cNvPr>
          <p:cNvSpPr>
            <a:spLocks noGrp="1"/>
          </p:cNvSpPr>
          <p:nvPr>
            <p:ph idx="1"/>
          </p:nvPr>
        </p:nvSpPr>
        <p:spPr>
          <a:xfrm>
            <a:off x="360594" y="1254652"/>
            <a:ext cx="8422811" cy="4987867"/>
          </a:xfrm>
        </p:spPr>
        <p:txBody>
          <a:bodyPr/>
          <a:lstStyle/>
          <a:p>
            <a:r>
              <a:rPr lang="en-US" dirty="0"/>
              <a:t>13 Pre-proposals submitted from PPD (out of 51 total)</a:t>
            </a:r>
          </a:p>
          <a:p>
            <a:r>
              <a:rPr lang="en-US" dirty="0"/>
              <a:t>5 encouraged to submit full proposal (top tier)</a:t>
            </a:r>
          </a:p>
          <a:p>
            <a:r>
              <a:rPr lang="en-US" dirty="0"/>
              <a:t>1 in the 2</a:t>
            </a:r>
            <a:r>
              <a:rPr lang="en-US" baseline="30000" dirty="0"/>
              <a:t>nd</a:t>
            </a:r>
            <a:r>
              <a:rPr lang="en-US" dirty="0"/>
              <a:t> tier</a:t>
            </a:r>
          </a:p>
          <a:p>
            <a:r>
              <a:rPr lang="en-US" dirty="0"/>
              <a:t>1 will be considered separately</a:t>
            </a:r>
          </a:p>
          <a:p>
            <a:r>
              <a:rPr lang="en-US" dirty="0"/>
              <a:t>Proposers will continue working with Lothar’s committee to submit full proposals.</a:t>
            </a:r>
          </a:p>
          <a:p>
            <a:endParaRPr lang="en-US" dirty="0"/>
          </a:p>
        </p:txBody>
      </p:sp>
      <p:sp>
        <p:nvSpPr>
          <p:cNvPr id="4" name="Date Placeholder 3">
            <a:extLst>
              <a:ext uri="{FF2B5EF4-FFF2-40B4-BE49-F238E27FC236}">
                <a16:creationId xmlns:a16="http://schemas.microsoft.com/office/drawing/2014/main" id="{CE1126FF-B0F5-B140-BDD4-43E17311B715}"/>
              </a:ext>
            </a:extLst>
          </p:cNvPr>
          <p:cNvSpPr>
            <a:spLocks noGrp="1"/>
          </p:cNvSpPr>
          <p:nvPr>
            <p:ph type="dt" sz="half" idx="10"/>
          </p:nvPr>
        </p:nvSpPr>
        <p:spPr>
          <a:xfrm>
            <a:off x="6450013" y="6515100"/>
            <a:ext cx="1076325" cy="241300"/>
          </a:xfrm>
        </p:spPr>
        <p:txBody>
          <a:bodyPr/>
          <a:lstStyle/>
          <a:p>
            <a:r>
              <a:rPr lang="en-US" dirty="0"/>
              <a:t>9/30/20</a:t>
            </a:r>
          </a:p>
        </p:txBody>
      </p:sp>
      <p:sp>
        <p:nvSpPr>
          <p:cNvPr id="5" name="Footer Placeholder 4">
            <a:extLst>
              <a:ext uri="{FF2B5EF4-FFF2-40B4-BE49-F238E27FC236}">
                <a16:creationId xmlns:a16="http://schemas.microsoft.com/office/drawing/2014/main" id="{CA03F5E2-4193-5D47-AD0E-7E95EB3DD85B}"/>
              </a:ext>
            </a:extLst>
          </p:cNvPr>
          <p:cNvSpPr>
            <a:spLocks noGrp="1"/>
          </p:cNvSpPr>
          <p:nvPr>
            <p:ph type="ftr" sz="quarter" idx="11"/>
          </p:nvPr>
        </p:nvSpPr>
        <p:spPr/>
        <p:txBody>
          <a:bodyPr/>
          <a:lstStyle/>
          <a:p>
            <a:pPr>
              <a:defRPr/>
            </a:pPr>
            <a:r>
              <a:rPr lang="en-US" b="1" dirty="0"/>
              <a:t>PPD Dept Heads Meeting</a:t>
            </a:r>
          </a:p>
        </p:txBody>
      </p:sp>
      <p:sp>
        <p:nvSpPr>
          <p:cNvPr id="6" name="Slide Number Placeholder 5">
            <a:extLst>
              <a:ext uri="{FF2B5EF4-FFF2-40B4-BE49-F238E27FC236}">
                <a16:creationId xmlns:a16="http://schemas.microsoft.com/office/drawing/2014/main" id="{F14E37D0-4BFC-A04B-B141-3CA3EB30A8F8}"/>
              </a:ext>
            </a:extLst>
          </p:cNvPr>
          <p:cNvSpPr>
            <a:spLocks noGrp="1"/>
          </p:cNvSpPr>
          <p:nvPr>
            <p:ph type="sldNum" sz="quarter" idx="12"/>
          </p:nvPr>
        </p:nvSpPr>
        <p:spPr/>
        <p:txBody>
          <a:bodyPr/>
          <a:lstStyle/>
          <a:p>
            <a:fld id="{51DBFF1F-A94E-4C07-946F-1DEC1047E721}" type="slidenum">
              <a:rPr lang="en-US" smtClean="0"/>
              <a:pPr/>
              <a:t>7</a:t>
            </a:fld>
            <a:endParaRPr lang="en-US" dirty="0"/>
          </a:p>
        </p:txBody>
      </p:sp>
    </p:spTree>
    <p:extLst>
      <p:ext uri="{BB962C8B-B14F-4D97-AF65-F5344CB8AC3E}">
        <p14:creationId xmlns:p14="http://schemas.microsoft.com/office/powerpoint/2010/main" val="1014280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F690-368A-1A46-A92D-8CCDA9FFEEF0}"/>
              </a:ext>
            </a:extLst>
          </p:cNvPr>
          <p:cNvSpPr>
            <a:spLocks noGrp="1"/>
          </p:cNvSpPr>
          <p:nvPr>
            <p:ph type="title"/>
          </p:nvPr>
        </p:nvSpPr>
        <p:spPr/>
        <p:txBody>
          <a:bodyPr/>
          <a:lstStyle/>
          <a:p>
            <a:r>
              <a:rPr lang="en-US" dirty="0"/>
              <a:t>New Safety, Security, and Travel Policies</a:t>
            </a:r>
          </a:p>
        </p:txBody>
      </p:sp>
      <p:sp>
        <p:nvSpPr>
          <p:cNvPr id="3" name="Content Placeholder 2">
            <a:extLst>
              <a:ext uri="{FF2B5EF4-FFF2-40B4-BE49-F238E27FC236}">
                <a16:creationId xmlns:a16="http://schemas.microsoft.com/office/drawing/2014/main" id="{3DE9606A-B6DB-494B-BE70-9FC692865C8F}"/>
              </a:ext>
            </a:extLst>
          </p:cNvPr>
          <p:cNvSpPr>
            <a:spLocks noGrp="1"/>
          </p:cNvSpPr>
          <p:nvPr>
            <p:ph idx="1"/>
          </p:nvPr>
        </p:nvSpPr>
        <p:spPr>
          <a:xfrm>
            <a:off x="360594" y="1527233"/>
            <a:ext cx="8422811" cy="4987867"/>
          </a:xfrm>
        </p:spPr>
        <p:txBody>
          <a:bodyPr/>
          <a:lstStyle/>
          <a:p>
            <a:r>
              <a:rPr lang="en-US" dirty="0"/>
              <a:t>See Kevin and Katie &amp; Raymond’s presentations</a:t>
            </a:r>
          </a:p>
          <a:p>
            <a:r>
              <a:rPr lang="en-US" dirty="0"/>
              <a:t>If someone in your Department shows symptoms, please tell them not to come to work and notify Katie or Raymond, who will follow up with them and with Medical office.</a:t>
            </a:r>
          </a:p>
          <a:p>
            <a:r>
              <a:rPr lang="en-US" dirty="0"/>
              <a:t>Expect to pause RTOW in current phase for some time, with ~50% of Division and the lab on-site regularly.</a:t>
            </a:r>
          </a:p>
          <a:p>
            <a:r>
              <a:rPr lang="en-US" dirty="0"/>
              <a:t>Please reinforce COVID-safety (and general safety) messages with your groups: maintain vigilance</a:t>
            </a:r>
          </a:p>
          <a:p>
            <a:r>
              <a:rPr lang="en-US" dirty="0"/>
              <a:t>Please bring ITNAs up to date and exhort your groups to complete training</a:t>
            </a:r>
          </a:p>
        </p:txBody>
      </p:sp>
      <p:sp>
        <p:nvSpPr>
          <p:cNvPr id="4" name="Date Placeholder 3">
            <a:extLst>
              <a:ext uri="{FF2B5EF4-FFF2-40B4-BE49-F238E27FC236}">
                <a16:creationId xmlns:a16="http://schemas.microsoft.com/office/drawing/2014/main" id="{CE1126FF-B0F5-B140-BDD4-43E17311B715}"/>
              </a:ext>
            </a:extLst>
          </p:cNvPr>
          <p:cNvSpPr>
            <a:spLocks noGrp="1"/>
          </p:cNvSpPr>
          <p:nvPr>
            <p:ph type="dt" sz="half" idx="10"/>
          </p:nvPr>
        </p:nvSpPr>
        <p:spPr>
          <a:xfrm>
            <a:off x="6450013" y="6515100"/>
            <a:ext cx="1076325" cy="241300"/>
          </a:xfrm>
        </p:spPr>
        <p:txBody>
          <a:bodyPr/>
          <a:lstStyle/>
          <a:p>
            <a:r>
              <a:rPr lang="en-US" dirty="0"/>
              <a:t>9/30/20</a:t>
            </a:r>
          </a:p>
        </p:txBody>
      </p:sp>
      <p:sp>
        <p:nvSpPr>
          <p:cNvPr id="5" name="Footer Placeholder 4">
            <a:extLst>
              <a:ext uri="{FF2B5EF4-FFF2-40B4-BE49-F238E27FC236}">
                <a16:creationId xmlns:a16="http://schemas.microsoft.com/office/drawing/2014/main" id="{CA03F5E2-4193-5D47-AD0E-7E95EB3DD85B}"/>
              </a:ext>
            </a:extLst>
          </p:cNvPr>
          <p:cNvSpPr>
            <a:spLocks noGrp="1"/>
          </p:cNvSpPr>
          <p:nvPr>
            <p:ph type="ftr" sz="quarter" idx="11"/>
          </p:nvPr>
        </p:nvSpPr>
        <p:spPr/>
        <p:txBody>
          <a:bodyPr/>
          <a:lstStyle/>
          <a:p>
            <a:pPr>
              <a:defRPr/>
            </a:pPr>
            <a:r>
              <a:rPr lang="en-US" b="1" dirty="0"/>
              <a:t>PPD Dept Heads Meeting</a:t>
            </a:r>
          </a:p>
        </p:txBody>
      </p:sp>
      <p:sp>
        <p:nvSpPr>
          <p:cNvPr id="6" name="Slide Number Placeholder 5">
            <a:extLst>
              <a:ext uri="{FF2B5EF4-FFF2-40B4-BE49-F238E27FC236}">
                <a16:creationId xmlns:a16="http://schemas.microsoft.com/office/drawing/2014/main" id="{F14E37D0-4BFC-A04B-B141-3CA3EB30A8F8}"/>
              </a:ext>
            </a:extLst>
          </p:cNvPr>
          <p:cNvSpPr>
            <a:spLocks noGrp="1"/>
          </p:cNvSpPr>
          <p:nvPr>
            <p:ph type="sldNum" sz="quarter" idx="12"/>
          </p:nvPr>
        </p:nvSpPr>
        <p:spPr/>
        <p:txBody>
          <a:bodyPr/>
          <a:lstStyle/>
          <a:p>
            <a:fld id="{51DBFF1F-A94E-4C07-946F-1DEC1047E721}" type="slidenum">
              <a:rPr lang="en-US" smtClean="0"/>
              <a:pPr/>
              <a:t>8</a:t>
            </a:fld>
            <a:endParaRPr lang="en-US" dirty="0"/>
          </a:p>
        </p:txBody>
      </p:sp>
    </p:spTree>
    <p:extLst>
      <p:ext uri="{BB962C8B-B14F-4D97-AF65-F5344CB8AC3E}">
        <p14:creationId xmlns:p14="http://schemas.microsoft.com/office/powerpoint/2010/main" val="4238532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10E97-8DED-F34F-B207-1DC9B77120C1}"/>
              </a:ext>
            </a:extLst>
          </p:cNvPr>
          <p:cNvSpPr>
            <a:spLocks noGrp="1"/>
          </p:cNvSpPr>
          <p:nvPr>
            <p:ph type="title"/>
          </p:nvPr>
        </p:nvSpPr>
        <p:spPr/>
        <p:txBody>
          <a:bodyPr/>
          <a:lstStyle/>
          <a:p>
            <a:r>
              <a:rPr lang="en-US" dirty="0"/>
              <a:t>Next PPD Virtual All-Hands Meeting</a:t>
            </a:r>
          </a:p>
        </p:txBody>
      </p:sp>
      <p:sp>
        <p:nvSpPr>
          <p:cNvPr id="3" name="Content Placeholder 2">
            <a:extLst>
              <a:ext uri="{FF2B5EF4-FFF2-40B4-BE49-F238E27FC236}">
                <a16:creationId xmlns:a16="http://schemas.microsoft.com/office/drawing/2014/main" id="{CC78C9AA-0DE9-724B-95EF-0780CC989753}"/>
              </a:ext>
            </a:extLst>
          </p:cNvPr>
          <p:cNvSpPr>
            <a:spLocks noGrp="1"/>
          </p:cNvSpPr>
          <p:nvPr>
            <p:ph idx="1"/>
          </p:nvPr>
        </p:nvSpPr>
        <p:spPr>
          <a:xfrm>
            <a:off x="228600" y="1103955"/>
            <a:ext cx="8672513" cy="4987867"/>
          </a:xfrm>
        </p:spPr>
        <p:txBody>
          <a:bodyPr/>
          <a:lstStyle/>
          <a:p>
            <a:r>
              <a:rPr lang="en-US" sz="2200" dirty="0"/>
              <a:t>Wed., Oct. 7, at 10 am Central Time, on zoom</a:t>
            </a:r>
          </a:p>
          <a:p>
            <a:r>
              <a:rPr lang="en-US" sz="2200" dirty="0"/>
              <a:t>Summarize Division updates, discuss status of Return to Work, D&amp;I recommendations, Safety, etc. </a:t>
            </a:r>
          </a:p>
          <a:p>
            <a:r>
              <a:rPr lang="en-US" sz="2200" dirty="0"/>
              <a:t>Please send suggestions for any other topics, messages by COB Friday.</a:t>
            </a:r>
          </a:p>
          <a:p>
            <a:endParaRPr lang="en-US" sz="2200" dirty="0"/>
          </a:p>
          <a:p>
            <a:endParaRPr lang="en-US" dirty="0"/>
          </a:p>
          <a:p>
            <a:endParaRPr lang="en-US" dirty="0"/>
          </a:p>
        </p:txBody>
      </p:sp>
      <p:sp>
        <p:nvSpPr>
          <p:cNvPr id="4" name="Date Placeholder 3">
            <a:extLst>
              <a:ext uri="{FF2B5EF4-FFF2-40B4-BE49-F238E27FC236}">
                <a16:creationId xmlns:a16="http://schemas.microsoft.com/office/drawing/2014/main" id="{B72DB7DD-24EE-6E4C-A424-07866BEE6BFD}"/>
              </a:ext>
            </a:extLst>
          </p:cNvPr>
          <p:cNvSpPr>
            <a:spLocks noGrp="1"/>
          </p:cNvSpPr>
          <p:nvPr>
            <p:ph type="dt" sz="half" idx="10"/>
          </p:nvPr>
        </p:nvSpPr>
        <p:spPr/>
        <p:txBody>
          <a:bodyPr/>
          <a:lstStyle/>
          <a:p>
            <a:r>
              <a:rPr lang="en-US" dirty="0"/>
              <a:t>9/30/20</a:t>
            </a:r>
          </a:p>
        </p:txBody>
      </p:sp>
      <p:sp>
        <p:nvSpPr>
          <p:cNvPr id="5" name="Footer Placeholder 4">
            <a:extLst>
              <a:ext uri="{FF2B5EF4-FFF2-40B4-BE49-F238E27FC236}">
                <a16:creationId xmlns:a16="http://schemas.microsoft.com/office/drawing/2014/main" id="{9C624111-1EB9-FB4C-AA27-C92D30B986A1}"/>
              </a:ext>
            </a:extLst>
          </p:cNvPr>
          <p:cNvSpPr>
            <a:spLocks noGrp="1"/>
          </p:cNvSpPr>
          <p:nvPr>
            <p:ph type="ftr" sz="quarter" idx="11"/>
          </p:nvPr>
        </p:nvSpPr>
        <p:spPr/>
        <p:txBody>
          <a:bodyPr/>
          <a:lstStyle/>
          <a:p>
            <a:pPr>
              <a:defRPr/>
            </a:pPr>
            <a:r>
              <a:rPr lang="en-US" b="1" dirty="0"/>
              <a:t>PPD Dept Heads Meeting</a:t>
            </a:r>
          </a:p>
        </p:txBody>
      </p:sp>
      <p:sp>
        <p:nvSpPr>
          <p:cNvPr id="6" name="Slide Number Placeholder 5">
            <a:extLst>
              <a:ext uri="{FF2B5EF4-FFF2-40B4-BE49-F238E27FC236}">
                <a16:creationId xmlns:a16="http://schemas.microsoft.com/office/drawing/2014/main" id="{08662513-F32A-C044-BBDC-99EF036F2F5A}"/>
              </a:ext>
            </a:extLst>
          </p:cNvPr>
          <p:cNvSpPr>
            <a:spLocks noGrp="1"/>
          </p:cNvSpPr>
          <p:nvPr>
            <p:ph type="sldNum" sz="quarter" idx="12"/>
          </p:nvPr>
        </p:nvSpPr>
        <p:spPr/>
        <p:txBody>
          <a:bodyPr/>
          <a:lstStyle/>
          <a:p>
            <a:fld id="{51DBFF1F-A94E-4C07-946F-1DEC1047E721}" type="slidenum">
              <a:rPr lang="en-US" smtClean="0"/>
              <a:pPr/>
              <a:t>9</a:t>
            </a:fld>
            <a:endParaRPr lang="en-US" dirty="0"/>
          </a:p>
        </p:txBody>
      </p:sp>
    </p:spTree>
    <p:extLst>
      <p:ext uri="{BB962C8B-B14F-4D97-AF65-F5344CB8AC3E}">
        <p14:creationId xmlns:p14="http://schemas.microsoft.com/office/powerpoint/2010/main" val="1430115365"/>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ask Force Presentation1  -  Read-Only" id="{71908A40-358B-4D91-8CBA-55E44CF2B270}" vid="{A44C317C-9267-4B07-8E01-2A82C95C0F16}"/>
    </a:ext>
  </a:extLst>
</a:theme>
</file>

<file path=ppt/theme/theme7.xml><?xml version="1.0" encoding="utf-8"?>
<a:theme xmlns:a="http://schemas.openxmlformats.org/drawingml/2006/main" name="4_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17341</TotalTime>
  <Words>513</Words>
  <Application>Microsoft Macintosh PowerPoint</Application>
  <PresentationFormat>On-screen Show (4:3)</PresentationFormat>
  <Paragraphs>81</Paragraphs>
  <Slides>9</Slides>
  <Notes>2</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9</vt:i4>
      </vt:variant>
    </vt:vector>
  </HeadingPairs>
  <TitlesOfParts>
    <vt:vector size="19" baseType="lpstr">
      <vt:lpstr>Arial</vt:lpstr>
      <vt:lpstr>Calibri</vt:lpstr>
      <vt:lpstr>Helvetica</vt:lpstr>
      <vt:lpstr>Fermilab_PPT_090815</vt:lpstr>
      <vt:lpstr>Fermilab: Footer Only</vt:lpstr>
      <vt:lpstr>1_Fermilab: Footer Only</vt:lpstr>
      <vt:lpstr>2_Fermilab: Footer Only</vt:lpstr>
      <vt:lpstr>3_Fermilab: Footer Only</vt:lpstr>
      <vt:lpstr>1_Fermilab_PPT_090815</vt:lpstr>
      <vt:lpstr>4_Fermilab: Footer Only</vt:lpstr>
      <vt:lpstr>PowerPoint Presentation</vt:lpstr>
      <vt:lpstr>Congratulations to new APS Fellow Kevin Burkett!</vt:lpstr>
      <vt:lpstr>PPD Newsletter Re-boot</vt:lpstr>
      <vt:lpstr>Performance Reviews</vt:lpstr>
      <vt:lpstr>Recent Personnel changes</vt:lpstr>
      <vt:lpstr>Diversity &amp; Inclusion in PPD</vt:lpstr>
      <vt:lpstr>LDRD</vt:lpstr>
      <vt:lpstr>New Safety, Security, and Travel Policies</vt:lpstr>
      <vt:lpstr>Next PPD Virtual All-Hands Meeting</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Joshua A Frieman</cp:lastModifiedBy>
  <cp:revision>956</cp:revision>
  <cp:lastPrinted>2014-01-20T19:40:21Z</cp:lastPrinted>
  <dcterms:created xsi:type="dcterms:W3CDTF">2014-01-03T20:18:13Z</dcterms:created>
  <dcterms:modified xsi:type="dcterms:W3CDTF">2020-09-30T17:59:20Z</dcterms:modified>
</cp:coreProperties>
</file>