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  <p:sldMasterId id="2147484123" r:id="rId5"/>
  </p:sldMasterIdLst>
  <p:notesMasterIdLst>
    <p:notesMasterId r:id="rId20"/>
  </p:notesMasterIdLst>
  <p:handoutMasterIdLst>
    <p:handoutMasterId r:id="rId21"/>
  </p:handoutMasterIdLst>
  <p:sldIdLst>
    <p:sldId id="296" r:id="rId6"/>
    <p:sldId id="563" r:id="rId7"/>
    <p:sldId id="565" r:id="rId8"/>
    <p:sldId id="547" r:id="rId9"/>
    <p:sldId id="561" r:id="rId10"/>
    <p:sldId id="559" r:id="rId11"/>
    <p:sldId id="552" r:id="rId12"/>
    <p:sldId id="560" r:id="rId13"/>
    <p:sldId id="564" r:id="rId14"/>
    <p:sldId id="555" r:id="rId15"/>
    <p:sldId id="545" r:id="rId16"/>
    <p:sldId id="553" r:id="rId17"/>
    <p:sldId id="256" r:id="rId18"/>
    <p:sldId id="562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EB413249-4E96-4ABC-BC8A-34622A66D5A3}">
          <p14:sldIdLst>
            <p14:sldId id="296"/>
            <p14:sldId id="563"/>
            <p14:sldId id="565"/>
            <p14:sldId id="547"/>
            <p14:sldId id="561"/>
            <p14:sldId id="559"/>
            <p14:sldId id="552"/>
            <p14:sldId id="560"/>
            <p14:sldId id="564"/>
            <p14:sldId id="555"/>
            <p14:sldId id="545"/>
            <p14:sldId id="553"/>
            <p14:sldId id="256"/>
            <p14:sldId id="562"/>
          </p14:sldIdLst>
        </p14:section>
        <p14:section name="Untitled Section" id="{C470396A-692F-4461-A9F4-590D96240EC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solato Gattuso" initials="CG" lastIdx="1" clrIdx="0">
    <p:extLst>
      <p:ext uri="{19B8F6BF-5375-455C-9EA6-DF929625EA0E}">
        <p15:presenceInfo xmlns:p15="http://schemas.microsoft.com/office/powerpoint/2012/main" userId="S::gattuso@services.fnal.gov::e16b36fd-af99-4a23-a2b7-c93a9c63dd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1B16"/>
    <a:srgbClr val="EE1808"/>
    <a:srgbClr val="003087"/>
    <a:srgbClr val="A7A8AA"/>
    <a:srgbClr val="63666A"/>
    <a:srgbClr val="50504E"/>
    <a:srgbClr val="4E4E4E"/>
    <a:srgbClr val="404040"/>
    <a:srgbClr val="004C97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9" autoAdjust="0"/>
  </p:normalViewPr>
  <p:slideViewPr>
    <p:cSldViewPr snapToGrid="0" snapToObjects="1" showGuides="1">
      <p:cViewPr varScale="1">
        <p:scale>
          <a:sx n="109" d="100"/>
          <a:sy n="109" d="100"/>
        </p:scale>
        <p:origin x="451" y="91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ttuso\Desktop\SUMMER%20SHUTDOWN%202020\progress%20chart%202020%20shutdown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ttuso\Desktop\SUMMER%20SHUTDOWN%202020\summer%20shutdown%20dashboard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oleObject" Target="file:///C:\Users\gattuso\Desktop\SUMMER%20SHUTDOWN%202020\summer%20shutdown%20dashboard.xlsm" TargetMode="External"/><Relationship Id="rId4" Type="http://schemas.openxmlformats.org/officeDocument/2006/relationships/image" Target="../media/image8.sv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% Of Work Completed</a:t>
            </a:r>
          </a:p>
          <a:p>
            <a:pPr>
              <a:defRPr/>
            </a:pPr>
            <a:r>
              <a:rPr lang="en-US" dirty="0"/>
              <a:t>AD</a:t>
            </a:r>
            <a:r>
              <a:rPr lang="en-US" baseline="0" dirty="0"/>
              <a:t> Summer Shutdown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100089108702071E-2"/>
          <c:y val="4.2398878735877055E-2"/>
          <c:w val="0.93922217705575284"/>
          <c:h val="0.73213785297075129"/>
        </c:manualLayout>
      </c:layout>
      <c:lineChart>
        <c:grouping val="standard"/>
        <c:varyColors val="0"/>
        <c:ser>
          <c:idx val="2"/>
          <c:order val="2"/>
          <c:tx>
            <c:strRef>
              <c:f>Sheet2!$G$11</c:f>
              <c:strCache>
                <c:ptCount val="1"/>
                <c:pt idx="0">
                  <c:v>Planned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multiLvlStrRef>
              <c:f>Sheet2!$B$11:$D$180</c:f>
              <c:multiLvlStrCache>
                <c:ptCount val="170"/>
                <c:lvl>
                  <c:pt idx="0">
                    <c:v>Day</c:v>
                  </c:pt>
                  <c:pt idx="1">
                    <c:v>6/15/2020</c:v>
                  </c:pt>
                  <c:pt idx="2">
                    <c:v>6/16/2020</c:v>
                  </c:pt>
                  <c:pt idx="3">
                    <c:v>6/17/2020</c:v>
                  </c:pt>
                  <c:pt idx="4">
                    <c:v>6/18/2020</c:v>
                  </c:pt>
                  <c:pt idx="5">
                    <c:v>6/19/2020</c:v>
                  </c:pt>
                  <c:pt idx="6">
                    <c:v>6/20/2020</c:v>
                  </c:pt>
                  <c:pt idx="7">
                    <c:v>6/21/2020</c:v>
                  </c:pt>
                  <c:pt idx="8">
                    <c:v>6/22/2020</c:v>
                  </c:pt>
                  <c:pt idx="9">
                    <c:v>6/23/2020</c:v>
                  </c:pt>
                  <c:pt idx="10">
                    <c:v>6/24/2020</c:v>
                  </c:pt>
                  <c:pt idx="11">
                    <c:v>6/25/2020</c:v>
                  </c:pt>
                  <c:pt idx="12">
                    <c:v>6/26/2020</c:v>
                  </c:pt>
                  <c:pt idx="13">
                    <c:v>6/27/2020</c:v>
                  </c:pt>
                  <c:pt idx="14">
                    <c:v>6/28/2020</c:v>
                  </c:pt>
                  <c:pt idx="15">
                    <c:v>6/29/2020</c:v>
                  </c:pt>
                  <c:pt idx="16">
                    <c:v>6/30/2020</c:v>
                  </c:pt>
                  <c:pt idx="17">
                    <c:v>7/1/2020</c:v>
                  </c:pt>
                  <c:pt idx="18">
                    <c:v>7/2/2020</c:v>
                  </c:pt>
                  <c:pt idx="19">
                    <c:v>7/3/2020</c:v>
                  </c:pt>
                  <c:pt idx="20">
                    <c:v>7/4/2020</c:v>
                  </c:pt>
                  <c:pt idx="21">
                    <c:v>7/5/2020</c:v>
                  </c:pt>
                  <c:pt idx="22">
                    <c:v>7/6/2020</c:v>
                  </c:pt>
                  <c:pt idx="23">
                    <c:v>7/7/2020</c:v>
                  </c:pt>
                  <c:pt idx="24">
                    <c:v>7/8/2020</c:v>
                  </c:pt>
                  <c:pt idx="25">
                    <c:v>7/9/2020</c:v>
                  </c:pt>
                  <c:pt idx="26">
                    <c:v>7/10/2020</c:v>
                  </c:pt>
                  <c:pt idx="27">
                    <c:v>7/11/2020</c:v>
                  </c:pt>
                  <c:pt idx="28">
                    <c:v>7/12/2020</c:v>
                  </c:pt>
                  <c:pt idx="29">
                    <c:v>7/13/2020</c:v>
                  </c:pt>
                  <c:pt idx="30">
                    <c:v>7/14/2020</c:v>
                  </c:pt>
                  <c:pt idx="31">
                    <c:v>7/15/2020</c:v>
                  </c:pt>
                  <c:pt idx="32">
                    <c:v>7/16/2020</c:v>
                  </c:pt>
                  <c:pt idx="33">
                    <c:v>7/17/2020</c:v>
                  </c:pt>
                  <c:pt idx="34">
                    <c:v>7/18/2020</c:v>
                  </c:pt>
                  <c:pt idx="35">
                    <c:v>7/19/2020</c:v>
                  </c:pt>
                  <c:pt idx="36">
                    <c:v>7/20/2020</c:v>
                  </c:pt>
                  <c:pt idx="37">
                    <c:v>7/21/2020</c:v>
                  </c:pt>
                  <c:pt idx="38">
                    <c:v>7/22/2020</c:v>
                  </c:pt>
                  <c:pt idx="39">
                    <c:v>7/23/2020</c:v>
                  </c:pt>
                  <c:pt idx="40">
                    <c:v>7/24/2020</c:v>
                  </c:pt>
                  <c:pt idx="41">
                    <c:v>7/25/2020</c:v>
                  </c:pt>
                  <c:pt idx="42">
                    <c:v>7/26/2020</c:v>
                  </c:pt>
                  <c:pt idx="43">
                    <c:v>7/27/2020</c:v>
                  </c:pt>
                  <c:pt idx="44">
                    <c:v>7/28/2020</c:v>
                  </c:pt>
                  <c:pt idx="45">
                    <c:v>7/29/2020</c:v>
                  </c:pt>
                  <c:pt idx="46">
                    <c:v>7/30/2020</c:v>
                  </c:pt>
                  <c:pt idx="47">
                    <c:v>7/31/2020</c:v>
                  </c:pt>
                  <c:pt idx="48">
                    <c:v>8/1/2020</c:v>
                  </c:pt>
                  <c:pt idx="49">
                    <c:v>8/2/2020</c:v>
                  </c:pt>
                  <c:pt idx="50">
                    <c:v>8/3/2020</c:v>
                  </c:pt>
                  <c:pt idx="51">
                    <c:v>8/4/2020</c:v>
                  </c:pt>
                  <c:pt idx="52">
                    <c:v>8/5/2020</c:v>
                  </c:pt>
                  <c:pt idx="53">
                    <c:v>8/6/2020</c:v>
                  </c:pt>
                  <c:pt idx="54">
                    <c:v>8/7/2020</c:v>
                  </c:pt>
                  <c:pt idx="55">
                    <c:v>8/8/2020</c:v>
                  </c:pt>
                  <c:pt idx="56">
                    <c:v>8/9/2020</c:v>
                  </c:pt>
                  <c:pt idx="57">
                    <c:v>8/10/2020</c:v>
                  </c:pt>
                  <c:pt idx="58">
                    <c:v>8/11/2020</c:v>
                  </c:pt>
                  <c:pt idx="59">
                    <c:v>8/12/2020</c:v>
                  </c:pt>
                  <c:pt idx="60">
                    <c:v>8/13/2020</c:v>
                  </c:pt>
                  <c:pt idx="61">
                    <c:v>8/14/2020</c:v>
                  </c:pt>
                  <c:pt idx="62">
                    <c:v>8/15/2020</c:v>
                  </c:pt>
                  <c:pt idx="63">
                    <c:v>8/16/2020</c:v>
                  </c:pt>
                  <c:pt idx="64">
                    <c:v>8/17/2020</c:v>
                  </c:pt>
                  <c:pt idx="65">
                    <c:v>8/18/2020</c:v>
                  </c:pt>
                  <c:pt idx="66">
                    <c:v>8/19/2020</c:v>
                  </c:pt>
                  <c:pt idx="67">
                    <c:v>8/20/2020</c:v>
                  </c:pt>
                  <c:pt idx="68">
                    <c:v>8/21/2020</c:v>
                  </c:pt>
                  <c:pt idx="69">
                    <c:v>8/22/2020</c:v>
                  </c:pt>
                  <c:pt idx="70">
                    <c:v>8/23/2020</c:v>
                  </c:pt>
                  <c:pt idx="71">
                    <c:v>8/24/2020</c:v>
                  </c:pt>
                  <c:pt idx="72">
                    <c:v>8/25/2020</c:v>
                  </c:pt>
                  <c:pt idx="73">
                    <c:v>8/26/2020</c:v>
                  </c:pt>
                  <c:pt idx="74">
                    <c:v>8/27/2020</c:v>
                  </c:pt>
                  <c:pt idx="75">
                    <c:v>8/28/2020</c:v>
                  </c:pt>
                  <c:pt idx="76">
                    <c:v>8/29/2020</c:v>
                  </c:pt>
                  <c:pt idx="77">
                    <c:v>8/30/2020</c:v>
                  </c:pt>
                  <c:pt idx="78">
                    <c:v>8/31/2020</c:v>
                  </c:pt>
                  <c:pt idx="79">
                    <c:v>9/1/2020</c:v>
                  </c:pt>
                  <c:pt idx="80">
                    <c:v>9/2/2020</c:v>
                  </c:pt>
                  <c:pt idx="81">
                    <c:v>9/3/2020</c:v>
                  </c:pt>
                  <c:pt idx="82">
                    <c:v>9/4/2020</c:v>
                  </c:pt>
                  <c:pt idx="83">
                    <c:v>9/5/2020</c:v>
                  </c:pt>
                  <c:pt idx="84">
                    <c:v>9/6/2020</c:v>
                  </c:pt>
                  <c:pt idx="85">
                    <c:v>9/7/2020</c:v>
                  </c:pt>
                  <c:pt idx="86">
                    <c:v>9/8/2020</c:v>
                  </c:pt>
                  <c:pt idx="87">
                    <c:v>9/9/2020</c:v>
                  </c:pt>
                  <c:pt idx="88">
                    <c:v>9/10/2020</c:v>
                  </c:pt>
                  <c:pt idx="89">
                    <c:v>9/11/2020</c:v>
                  </c:pt>
                  <c:pt idx="90">
                    <c:v>9/12/2020</c:v>
                  </c:pt>
                  <c:pt idx="91">
                    <c:v>9/13/2020</c:v>
                  </c:pt>
                  <c:pt idx="92">
                    <c:v>9/14/2020</c:v>
                  </c:pt>
                  <c:pt idx="93">
                    <c:v>9/15/2020</c:v>
                  </c:pt>
                  <c:pt idx="94">
                    <c:v>9/16/2020</c:v>
                  </c:pt>
                  <c:pt idx="95">
                    <c:v>9/17/2020</c:v>
                  </c:pt>
                  <c:pt idx="96">
                    <c:v>9/18/2020</c:v>
                  </c:pt>
                  <c:pt idx="97">
                    <c:v>9/19/2020</c:v>
                  </c:pt>
                  <c:pt idx="98">
                    <c:v>9/20/2020</c:v>
                  </c:pt>
                  <c:pt idx="99">
                    <c:v>9/21/2020</c:v>
                  </c:pt>
                  <c:pt idx="100">
                    <c:v>9/22/2020</c:v>
                  </c:pt>
                  <c:pt idx="101">
                    <c:v>9/23/2020</c:v>
                  </c:pt>
                  <c:pt idx="102">
                    <c:v>9/24/2020</c:v>
                  </c:pt>
                  <c:pt idx="103">
                    <c:v>9/25/2020</c:v>
                  </c:pt>
                  <c:pt idx="104">
                    <c:v>9/26/2020</c:v>
                  </c:pt>
                  <c:pt idx="105">
                    <c:v>9/27/2020</c:v>
                  </c:pt>
                  <c:pt idx="106">
                    <c:v>9/28/2020</c:v>
                  </c:pt>
                  <c:pt idx="107">
                    <c:v>9/29/2020</c:v>
                  </c:pt>
                  <c:pt idx="108">
                    <c:v>9/30/2020</c:v>
                  </c:pt>
                  <c:pt idx="109">
                    <c:v>10/1/2020</c:v>
                  </c:pt>
                  <c:pt idx="110">
                    <c:v>10/2/2020</c:v>
                  </c:pt>
                  <c:pt idx="111">
                    <c:v>10/3/2020</c:v>
                  </c:pt>
                  <c:pt idx="112">
                    <c:v>10/4/2020</c:v>
                  </c:pt>
                  <c:pt idx="113">
                    <c:v>10/5/2020</c:v>
                  </c:pt>
                  <c:pt idx="114">
                    <c:v>10/6/2020</c:v>
                  </c:pt>
                  <c:pt idx="115">
                    <c:v>10/7/2020</c:v>
                  </c:pt>
                  <c:pt idx="116">
                    <c:v>10/8/2020</c:v>
                  </c:pt>
                  <c:pt idx="117">
                    <c:v>10/9/2020</c:v>
                  </c:pt>
                  <c:pt idx="118">
                    <c:v>10/10/2020</c:v>
                  </c:pt>
                  <c:pt idx="119">
                    <c:v>10/11/2020</c:v>
                  </c:pt>
                  <c:pt idx="120">
                    <c:v>10/12/2020</c:v>
                  </c:pt>
                  <c:pt idx="121">
                    <c:v>10/13/2020</c:v>
                  </c:pt>
                  <c:pt idx="122">
                    <c:v>10/14/2020</c:v>
                  </c:pt>
                  <c:pt idx="123">
                    <c:v>10/15/2020</c:v>
                  </c:pt>
                  <c:pt idx="124">
                    <c:v>10/16/2020</c:v>
                  </c:pt>
                  <c:pt idx="125">
                    <c:v>10/17/2020</c:v>
                  </c:pt>
                  <c:pt idx="126">
                    <c:v>10/18/2020</c:v>
                  </c:pt>
                  <c:pt idx="127">
                    <c:v>10/19/2020</c:v>
                  </c:pt>
                  <c:pt idx="128">
                    <c:v>10/20/2020</c:v>
                  </c:pt>
                  <c:pt idx="129">
                    <c:v>10/21/2020</c:v>
                  </c:pt>
                  <c:pt idx="130">
                    <c:v>10/22/2020</c:v>
                  </c:pt>
                  <c:pt idx="131">
                    <c:v>10/23/2020</c:v>
                  </c:pt>
                  <c:pt idx="132">
                    <c:v>10/24/2020</c:v>
                  </c:pt>
                  <c:pt idx="133">
                    <c:v>10/25/2020</c:v>
                  </c:pt>
                  <c:pt idx="134">
                    <c:v>10/26/2020</c:v>
                  </c:pt>
                  <c:pt idx="135">
                    <c:v>10/27/2020</c:v>
                  </c:pt>
                  <c:pt idx="136">
                    <c:v>10/28/2020</c:v>
                  </c:pt>
                  <c:pt idx="137">
                    <c:v>10/29/2020</c:v>
                  </c:pt>
                  <c:pt idx="138">
                    <c:v>10/30/2020</c:v>
                  </c:pt>
                  <c:pt idx="139">
                    <c:v>10/31/2020</c:v>
                  </c:pt>
                  <c:pt idx="140">
                    <c:v>11/1/2020</c:v>
                  </c:pt>
                  <c:pt idx="141">
                    <c:v>11/2/2020</c:v>
                  </c:pt>
                  <c:pt idx="142">
                    <c:v>11/3/2020</c:v>
                  </c:pt>
                  <c:pt idx="143">
                    <c:v>11/4/2020</c:v>
                  </c:pt>
                  <c:pt idx="144">
                    <c:v>11/5/2020</c:v>
                  </c:pt>
                  <c:pt idx="145">
                    <c:v>11/6/2020</c:v>
                  </c:pt>
                  <c:pt idx="146">
                    <c:v>11/7/2020</c:v>
                  </c:pt>
                  <c:pt idx="147">
                    <c:v>11/8/2020</c:v>
                  </c:pt>
                  <c:pt idx="148">
                    <c:v>11/9/2020</c:v>
                  </c:pt>
                  <c:pt idx="149">
                    <c:v>11/10/2020</c:v>
                  </c:pt>
                  <c:pt idx="150">
                    <c:v>11/11/2020</c:v>
                  </c:pt>
                  <c:pt idx="151">
                    <c:v>11/12/2020</c:v>
                  </c:pt>
                  <c:pt idx="152">
                    <c:v>11/13/2020</c:v>
                  </c:pt>
                  <c:pt idx="153">
                    <c:v>11/14/2020</c:v>
                  </c:pt>
                  <c:pt idx="154">
                    <c:v>11/15/2020</c:v>
                  </c:pt>
                  <c:pt idx="155">
                    <c:v>11/16/2020</c:v>
                  </c:pt>
                  <c:pt idx="156">
                    <c:v>11/17/2020</c:v>
                  </c:pt>
                  <c:pt idx="157">
                    <c:v>11/18/2020</c:v>
                  </c:pt>
                  <c:pt idx="158">
                    <c:v>11/19/2020</c:v>
                  </c:pt>
                  <c:pt idx="159">
                    <c:v>11/20/2020</c:v>
                  </c:pt>
                  <c:pt idx="160">
                    <c:v>11/21/2020</c:v>
                  </c:pt>
                  <c:pt idx="161">
                    <c:v>11/22/2020</c:v>
                  </c:pt>
                  <c:pt idx="162">
                    <c:v>11/23/2020</c:v>
                  </c:pt>
                  <c:pt idx="163">
                    <c:v>11/24/2020</c:v>
                  </c:pt>
                  <c:pt idx="164">
                    <c:v>11/25/2020</c:v>
                  </c:pt>
                  <c:pt idx="165">
                    <c:v>11/26/2020</c:v>
                  </c:pt>
                  <c:pt idx="166">
                    <c:v>11/27/2020</c:v>
                  </c:pt>
                  <c:pt idx="167">
                    <c:v>11/28/2020</c:v>
                  </c:pt>
                  <c:pt idx="168">
                    <c:v>11/29/2020</c:v>
                  </c:pt>
                  <c:pt idx="169">
                    <c:v>11/30/2020</c:v>
                  </c:pt>
                </c:lvl>
                <c:lvl>
                  <c:pt idx="0">
                    <c:v>#Day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5</c:v>
                  </c:pt>
                  <c:pt idx="7">
                    <c:v>5</c:v>
                  </c:pt>
                  <c:pt idx="8">
                    <c:v>6</c:v>
                  </c:pt>
                  <c:pt idx="9">
                    <c:v>7</c:v>
                  </c:pt>
                  <c:pt idx="10">
                    <c:v>8</c:v>
                  </c:pt>
                  <c:pt idx="11">
                    <c:v>9</c:v>
                  </c:pt>
                  <c:pt idx="12">
                    <c:v>10</c:v>
                  </c:pt>
                  <c:pt idx="13">
                    <c:v>10</c:v>
                  </c:pt>
                  <c:pt idx="14">
                    <c:v>10</c:v>
                  </c:pt>
                  <c:pt idx="15">
                    <c:v>11</c:v>
                  </c:pt>
                  <c:pt idx="16">
                    <c:v>12</c:v>
                  </c:pt>
                  <c:pt idx="17">
                    <c:v>13</c:v>
                  </c:pt>
                  <c:pt idx="18">
                    <c:v>14</c:v>
                  </c:pt>
                  <c:pt idx="19">
                    <c:v>15</c:v>
                  </c:pt>
                  <c:pt idx="20">
                    <c:v>15</c:v>
                  </c:pt>
                  <c:pt idx="21">
                    <c:v>15</c:v>
                  </c:pt>
                  <c:pt idx="22">
                    <c:v>16</c:v>
                  </c:pt>
                  <c:pt idx="23">
                    <c:v>17</c:v>
                  </c:pt>
                  <c:pt idx="24">
                    <c:v>18</c:v>
                  </c:pt>
                  <c:pt idx="25">
                    <c:v>19</c:v>
                  </c:pt>
                  <c:pt idx="26">
                    <c:v>20</c:v>
                  </c:pt>
                  <c:pt idx="27">
                    <c:v>20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22</c:v>
                  </c:pt>
                  <c:pt idx="31">
                    <c:v>23</c:v>
                  </c:pt>
                  <c:pt idx="32">
                    <c:v>24</c:v>
                  </c:pt>
                  <c:pt idx="33">
                    <c:v>25</c:v>
                  </c:pt>
                  <c:pt idx="34">
                    <c:v>25</c:v>
                  </c:pt>
                  <c:pt idx="35">
                    <c:v>25</c:v>
                  </c:pt>
                  <c:pt idx="36">
                    <c:v>26</c:v>
                  </c:pt>
                  <c:pt idx="37">
                    <c:v>27</c:v>
                  </c:pt>
                  <c:pt idx="38">
                    <c:v>28</c:v>
                  </c:pt>
                  <c:pt idx="39">
                    <c:v>29</c:v>
                  </c:pt>
                  <c:pt idx="40">
                    <c:v>30</c:v>
                  </c:pt>
                  <c:pt idx="41">
                    <c:v>30</c:v>
                  </c:pt>
                  <c:pt idx="42">
                    <c:v>30</c:v>
                  </c:pt>
                  <c:pt idx="43">
                    <c:v>31</c:v>
                  </c:pt>
                  <c:pt idx="44">
                    <c:v>32</c:v>
                  </c:pt>
                  <c:pt idx="45">
                    <c:v>33</c:v>
                  </c:pt>
                  <c:pt idx="46">
                    <c:v>34</c:v>
                  </c:pt>
                  <c:pt idx="47">
                    <c:v>35</c:v>
                  </c:pt>
                  <c:pt idx="48">
                    <c:v>35</c:v>
                  </c:pt>
                  <c:pt idx="49">
                    <c:v>35</c:v>
                  </c:pt>
                  <c:pt idx="50">
                    <c:v>36</c:v>
                  </c:pt>
                  <c:pt idx="51">
                    <c:v>37</c:v>
                  </c:pt>
                  <c:pt idx="52">
                    <c:v>38</c:v>
                  </c:pt>
                  <c:pt idx="53">
                    <c:v>39</c:v>
                  </c:pt>
                  <c:pt idx="54">
                    <c:v>40</c:v>
                  </c:pt>
                  <c:pt idx="55">
                    <c:v>40</c:v>
                  </c:pt>
                  <c:pt idx="56">
                    <c:v>40</c:v>
                  </c:pt>
                  <c:pt idx="57">
                    <c:v>41</c:v>
                  </c:pt>
                  <c:pt idx="58">
                    <c:v>42</c:v>
                  </c:pt>
                  <c:pt idx="59">
                    <c:v>43</c:v>
                  </c:pt>
                  <c:pt idx="60">
                    <c:v>44</c:v>
                  </c:pt>
                  <c:pt idx="61">
                    <c:v>45</c:v>
                  </c:pt>
                  <c:pt idx="62">
                    <c:v>45</c:v>
                  </c:pt>
                  <c:pt idx="63">
                    <c:v>45</c:v>
                  </c:pt>
                  <c:pt idx="64">
                    <c:v>46</c:v>
                  </c:pt>
                  <c:pt idx="65">
                    <c:v>47</c:v>
                  </c:pt>
                  <c:pt idx="66">
                    <c:v>48</c:v>
                  </c:pt>
                  <c:pt idx="67">
                    <c:v>49</c:v>
                  </c:pt>
                  <c:pt idx="68">
                    <c:v>50</c:v>
                  </c:pt>
                  <c:pt idx="69">
                    <c:v>50</c:v>
                  </c:pt>
                  <c:pt idx="70">
                    <c:v>50</c:v>
                  </c:pt>
                  <c:pt idx="71">
                    <c:v>51</c:v>
                  </c:pt>
                  <c:pt idx="72">
                    <c:v>52</c:v>
                  </c:pt>
                  <c:pt idx="73">
                    <c:v>53</c:v>
                  </c:pt>
                  <c:pt idx="74">
                    <c:v>54</c:v>
                  </c:pt>
                  <c:pt idx="75">
                    <c:v>55</c:v>
                  </c:pt>
                  <c:pt idx="76">
                    <c:v>55</c:v>
                  </c:pt>
                  <c:pt idx="77">
                    <c:v>55</c:v>
                  </c:pt>
                  <c:pt idx="78">
                    <c:v>56</c:v>
                  </c:pt>
                  <c:pt idx="79">
                    <c:v>57</c:v>
                  </c:pt>
                  <c:pt idx="80">
                    <c:v>58</c:v>
                  </c:pt>
                  <c:pt idx="81">
                    <c:v>59</c:v>
                  </c:pt>
                  <c:pt idx="82">
                    <c:v>60</c:v>
                  </c:pt>
                  <c:pt idx="83">
                    <c:v>60</c:v>
                  </c:pt>
                  <c:pt idx="84">
                    <c:v>60</c:v>
                  </c:pt>
                  <c:pt idx="85">
                    <c:v>61</c:v>
                  </c:pt>
                  <c:pt idx="86">
                    <c:v>62</c:v>
                  </c:pt>
                  <c:pt idx="87">
                    <c:v>63</c:v>
                  </c:pt>
                  <c:pt idx="88">
                    <c:v>64</c:v>
                  </c:pt>
                  <c:pt idx="89">
                    <c:v>65</c:v>
                  </c:pt>
                  <c:pt idx="90">
                    <c:v>65</c:v>
                  </c:pt>
                  <c:pt idx="91">
                    <c:v>65</c:v>
                  </c:pt>
                  <c:pt idx="92">
                    <c:v>66</c:v>
                  </c:pt>
                  <c:pt idx="93">
                    <c:v>67</c:v>
                  </c:pt>
                  <c:pt idx="94">
                    <c:v>68</c:v>
                  </c:pt>
                  <c:pt idx="95">
                    <c:v>69</c:v>
                  </c:pt>
                  <c:pt idx="96">
                    <c:v>70</c:v>
                  </c:pt>
                  <c:pt idx="97">
                    <c:v>70</c:v>
                  </c:pt>
                  <c:pt idx="98">
                    <c:v>70</c:v>
                  </c:pt>
                  <c:pt idx="99">
                    <c:v>71</c:v>
                  </c:pt>
                  <c:pt idx="100">
                    <c:v>72</c:v>
                  </c:pt>
                  <c:pt idx="101">
                    <c:v>73</c:v>
                  </c:pt>
                  <c:pt idx="102">
                    <c:v>74</c:v>
                  </c:pt>
                  <c:pt idx="103">
                    <c:v>75</c:v>
                  </c:pt>
                  <c:pt idx="104">
                    <c:v>75</c:v>
                  </c:pt>
                  <c:pt idx="105">
                    <c:v>75</c:v>
                  </c:pt>
                  <c:pt idx="106">
                    <c:v>76</c:v>
                  </c:pt>
                  <c:pt idx="107">
                    <c:v>77</c:v>
                  </c:pt>
                  <c:pt idx="108">
                    <c:v>78</c:v>
                  </c:pt>
                  <c:pt idx="109">
                    <c:v>79</c:v>
                  </c:pt>
                  <c:pt idx="110">
                    <c:v>80</c:v>
                  </c:pt>
                  <c:pt idx="111">
                    <c:v>80</c:v>
                  </c:pt>
                  <c:pt idx="112">
                    <c:v>80</c:v>
                  </c:pt>
                  <c:pt idx="113">
                    <c:v>81</c:v>
                  </c:pt>
                  <c:pt idx="114">
                    <c:v>82</c:v>
                  </c:pt>
                  <c:pt idx="115">
                    <c:v>83</c:v>
                  </c:pt>
                  <c:pt idx="116">
                    <c:v>84</c:v>
                  </c:pt>
                  <c:pt idx="117">
                    <c:v>85</c:v>
                  </c:pt>
                  <c:pt idx="118">
                    <c:v>85</c:v>
                  </c:pt>
                  <c:pt idx="119">
                    <c:v>85</c:v>
                  </c:pt>
                  <c:pt idx="120">
                    <c:v>86</c:v>
                  </c:pt>
                  <c:pt idx="121">
                    <c:v>87</c:v>
                  </c:pt>
                  <c:pt idx="122">
                    <c:v>88</c:v>
                  </c:pt>
                  <c:pt idx="123">
                    <c:v>89</c:v>
                  </c:pt>
                  <c:pt idx="124">
                    <c:v>90</c:v>
                  </c:pt>
                  <c:pt idx="125">
                    <c:v>90</c:v>
                  </c:pt>
                  <c:pt idx="126">
                    <c:v>90</c:v>
                  </c:pt>
                  <c:pt idx="127">
                    <c:v>91</c:v>
                  </c:pt>
                  <c:pt idx="128">
                    <c:v>92</c:v>
                  </c:pt>
                  <c:pt idx="129">
                    <c:v>93</c:v>
                  </c:pt>
                  <c:pt idx="130">
                    <c:v>94</c:v>
                  </c:pt>
                  <c:pt idx="131">
                    <c:v>95</c:v>
                  </c:pt>
                  <c:pt idx="132">
                    <c:v>95</c:v>
                  </c:pt>
                  <c:pt idx="133">
                    <c:v>95</c:v>
                  </c:pt>
                  <c:pt idx="134">
                    <c:v>96</c:v>
                  </c:pt>
                  <c:pt idx="135">
                    <c:v>97</c:v>
                  </c:pt>
                  <c:pt idx="136">
                    <c:v>98</c:v>
                  </c:pt>
                  <c:pt idx="137">
                    <c:v>99</c:v>
                  </c:pt>
                  <c:pt idx="138">
                    <c:v>100</c:v>
                  </c:pt>
                  <c:pt idx="139">
                    <c:v>100</c:v>
                  </c:pt>
                  <c:pt idx="140">
                    <c:v>100</c:v>
                  </c:pt>
                  <c:pt idx="141">
                    <c:v>101</c:v>
                  </c:pt>
                  <c:pt idx="142">
                    <c:v>102</c:v>
                  </c:pt>
                  <c:pt idx="143">
                    <c:v>103</c:v>
                  </c:pt>
                  <c:pt idx="144">
                    <c:v>104</c:v>
                  </c:pt>
                  <c:pt idx="145">
                    <c:v>105</c:v>
                  </c:pt>
                  <c:pt idx="146">
                    <c:v>105</c:v>
                  </c:pt>
                  <c:pt idx="147">
                    <c:v>105</c:v>
                  </c:pt>
                  <c:pt idx="148">
                    <c:v>106</c:v>
                  </c:pt>
                  <c:pt idx="149">
                    <c:v>107</c:v>
                  </c:pt>
                  <c:pt idx="150">
                    <c:v>108</c:v>
                  </c:pt>
                  <c:pt idx="151">
                    <c:v>109</c:v>
                  </c:pt>
                  <c:pt idx="152">
                    <c:v>110</c:v>
                  </c:pt>
                  <c:pt idx="153">
                    <c:v>110</c:v>
                  </c:pt>
                  <c:pt idx="154">
                    <c:v>110</c:v>
                  </c:pt>
                  <c:pt idx="155">
                    <c:v>111</c:v>
                  </c:pt>
                  <c:pt idx="156">
                    <c:v>112</c:v>
                  </c:pt>
                  <c:pt idx="157">
                    <c:v>113</c:v>
                  </c:pt>
                  <c:pt idx="158">
                    <c:v>114</c:v>
                  </c:pt>
                  <c:pt idx="159">
                    <c:v>115</c:v>
                  </c:pt>
                  <c:pt idx="160">
                    <c:v>115</c:v>
                  </c:pt>
                  <c:pt idx="161">
                    <c:v>115</c:v>
                  </c:pt>
                  <c:pt idx="162">
                    <c:v>116</c:v>
                  </c:pt>
                  <c:pt idx="163">
                    <c:v>117</c:v>
                  </c:pt>
                  <c:pt idx="164">
                    <c:v>118</c:v>
                  </c:pt>
                  <c:pt idx="165">
                    <c:v>119</c:v>
                  </c:pt>
                  <c:pt idx="166">
                    <c:v>120</c:v>
                  </c:pt>
                  <c:pt idx="167">
                    <c:v>120</c:v>
                  </c:pt>
                  <c:pt idx="168">
                    <c:v>120</c:v>
                  </c:pt>
                  <c:pt idx="169">
                    <c:v>121</c:v>
                  </c:pt>
                </c:lvl>
                <c:lvl>
                  <c:pt idx="0">
                    <c:v>Week</c:v>
                  </c:pt>
                  <c:pt idx="1">
                    <c:v>1</c:v>
                  </c:pt>
                  <c:pt idx="2">
                    <c:v>1</c:v>
                  </c:pt>
                  <c:pt idx="3">
                    <c:v>1</c:v>
                  </c:pt>
                  <c:pt idx="4">
                    <c:v>1</c:v>
                  </c:pt>
                  <c:pt idx="5">
                    <c:v>1</c:v>
                  </c:pt>
                  <c:pt idx="6">
                    <c:v>1</c:v>
                  </c:pt>
                  <c:pt idx="7">
                    <c:v>2</c:v>
                  </c:pt>
                  <c:pt idx="8">
                    <c:v>2</c:v>
                  </c:pt>
                  <c:pt idx="9">
                    <c:v>2</c:v>
                  </c:pt>
                  <c:pt idx="10">
                    <c:v>2</c:v>
                  </c:pt>
                  <c:pt idx="11">
                    <c:v>2</c:v>
                  </c:pt>
                  <c:pt idx="12">
                    <c:v>2</c:v>
                  </c:pt>
                  <c:pt idx="13">
                    <c:v>2</c:v>
                  </c:pt>
                  <c:pt idx="14">
                    <c:v>3</c:v>
                  </c:pt>
                  <c:pt idx="15">
                    <c:v>3</c:v>
                  </c:pt>
                  <c:pt idx="16">
                    <c:v>3</c:v>
                  </c:pt>
                  <c:pt idx="17">
                    <c:v>3</c:v>
                  </c:pt>
                  <c:pt idx="18">
                    <c:v>3</c:v>
                  </c:pt>
                  <c:pt idx="19">
                    <c:v>3</c:v>
                  </c:pt>
                  <c:pt idx="20">
                    <c:v>3</c:v>
                  </c:pt>
                  <c:pt idx="21">
                    <c:v>4</c:v>
                  </c:pt>
                  <c:pt idx="22">
                    <c:v>4</c:v>
                  </c:pt>
                  <c:pt idx="23">
                    <c:v>4</c:v>
                  </c:pt>
                  <c:pt idx="24">
                    <c:v>4</c:v>
                  </c:pt>
                  <c:pt idx="25">
                    <c:v>4</c:v>
                  </c:pt>
                  <c:pt idx="26">
                    <c:v>4</c:v>
                  </c:pt>
                  <c:pt idx="27">
                    <c:v>4</c:v>
                  </c:pt>
                  <c:pt idx="28">
                    <c:v>5</c:v>
                  </c:pt>
                  <c:pt idx="29">
                    <c:v>5</c:v>
                  </c:pt>
                  <c:pt idx="30">
                    <c:v>5</c:v>
                  </c:pt>
                  <c:pt idx="31">
                    <c:v>5</c:v>
                  </c:pt>
                  <c:pt idx="32">
                    <c:v>5</c:v>
                  </c:pt>
                  <c:pt idx="33">
                    <c:v>5</c:v>
                  </c:pt>
                  <c:pt idx="34">
                    <c:v>5</c:v>
                  </c:pt>
                  <c:pt idx="35">
                    <c:v>6</c:v>
                  </c:pt>
                  <c:pt idx="36">
                    <c:v>6</c:v>
                  </c:pt>
                  <c:pt idx="37">
                    <c:v>6</c:v>
                  </c:pt>
                  <c:pt idx="38">
                    <c:v>6</c:v>
                  </c:pt>
                  <c:pt idx="39">
                    <c:v>6</c:v>
                  </c:pt>
                  <c:pt idx="40">
                    <c:v>6</c:v>
                  </c:pt>
                  <c:pt idx="41">
                    <c:v>6</c:v>
                  </c:pt>
                  <c:pt idx="42">
                    <c:v>7</c:v>
                  </c:pt>
                  <c:pt idx="43">
                    <c:v>7</c:v>
                  </c:pt>
                  <c:pt idx="44">
                    <c:v>7</c:v>
                  </c:pt>
                  <c:pt idx="45">
                    <c:v>7</c:v>
                  </c:pt>
                  <c:pt idx="46">
                    <c:v>7</c:v>
                  </c:pt>
                  <c:pt idx="47">
                    <c:v>7</c:v>
                  </c:pt>
                  <c:pt idx="48">
                    <c:v>7</c:v>
                  </c:pt>
                  <c:pt idx="49">
                    <c:v>8</c:v>
                  </c:pt>
                  <c:pt idx="50">
                    <c:v>8</c:v>
                  </c:pt>
                  <c:pt idx="51">
                    <c:v>8</c:v>
                  </c:pt>
                  <c:pt idx="52">
                    <c:v>8</c:v>
                  </c:pt>
                  <c:pt idx="53">
                    <c:v>8</c:v>
                  </c:pt>
                  <c:pt idx="54">
                    <c:v>8</c:v>
                  </c:pt>
                  <c:pt idx="55">
                    <c:v>8</c:v>
                  </c:pt>
                  <c:pt idx="56">
                    <c:v>9</c:v>
                  </c:pt>
                  <c:pt idx="57">
                    <c:v>9</c:v>
                  </c:pt>
                  <c:pt idx="58">
                    <c:v>9</c:v>
                  </c:pt>
                  <c:pt idx="59">
                    <c:v>9</c:v>
                  </c:pt>
                  <c:pt idx="60">
                    <c:v>9</c:v>
                  </c:pt>
                  <c:pt idx="61">
                    <c:v>9</c:v>
                  </c:pt>
                  <c:pt idx="62">
                    <c:v>9</c:v>
                  </c:pt>
                  <c:pt idx="63">
                    <c:v>10</c:v>
                  </c:pt>
                  <c:pt idx="64">
                    <c:v>10</c:v>
                  </c:pt>
                  <c:pt idx="65">
                    <c:v>10</c:v>
                  </c:pt>
                  <c:pt idx="66">
                    <c:v>10</c:v>
                  </c:pt>
                  <c:pt idx="67">
                    <c:v>10</c:v>
                  </c:pt>
                  <c:pt idx="68">
                    <c:v>10</c:v>
                  </c:pt>
                  <c:pt idx="69">
                    <c:v>10</c:v>
                  </c:pt>
                  <c:pt idx="70">
                    <c:v>11</c:v>
                  </c:pt>
                  <c:pt idx="71">
                    <c:v>11</c:v>
                  </c:pt>
                  <c:pt idx="72">
                    <c:v>11</c:v>
                  </c:pt>
                  <c:pt idx="73">
                    <c:v>11</c:v>
                  </c:pt>
                  <c:pt idx="74">
                    <c:v>11</c:v>
                  </c:pt>
                  <c:pt idx="75">
                    <c:v>11</c:v>
                  </c:pt>
                  <c:pt idx="76">
                    <c:v>11</c:v>
                  </c:pt>
                  <c:pt idx="77">
                    <c:v>12</c:v>
                  </c:pt>
                  <c:pt idx="78">
                    <c:v>12</c:v>
                  </c:pt>
                  <c:pt idx="79">
                    <c:v>12</c:v>
                  </c:pt>
                  <c:pt idx="80">
                    <c:v>12</c:v>
                  </c:pt>
                  <c:pt idx="81">
                    <c:v>12</c:v>
                  </c:pt>
                  <c:pt idx="82">
                    <c:v>12</c:v>
                  </c:pt>
                  <c:pt idx="83">
                    <c:v>12</c:v>
                  </c:pt>
                  <c:pt idx="84">
                    <c:v>13</c:v>
                  </c:pt>
                  <c:pt idx="85">
                    <c:v>13</c:v>
                  </c:pt>
                  <c:pt idx="86">
                    <c:v>13</c:v>
                  </c:pt>
                  <c:pt idx="87">
                    <c:v>13</c:v>
                  </c:pt>
                  <c:pt idx="88">
                    <c:v>13</c:v>
                  </c:pt>
                  <c:pt idx="89">
                    <c:v>13</c:v>
                  </c:pt>
                  <c:pt idx="90">
                    <c:v>13</c:v>
                  </c:pt>
                  <c:pt idx="91">
                    <c:v>14</c:v>
                  </c:pt>
                  <c:pt idx="92">
                    <c:v>14</c:v>
                  </c:pt>
                  <c:pt idx="93">
                    <c:v>14</c:v>
                  </c:pt>
                  <c:pt idx="94">
                    <c:v>14</c:v>
                  </c:pt>
                  <c:pt idx="95">
                    <c:v>14</c:v>
                  </c:pt>
                  <c:pt idx="96">
                    <c:v>14</c:v>
                  </c:pt>
                  <c:pt idx="97">
                    <c:v>14</c:v>
                  </c:pt>
                  <c:pt idx="98">
                    <c:v>15</c:v>
                  </c:pt>
                  <c:pt idx="99">
                    <c:v>15</c:v>
                  </c:pt>
                  <c:pt idx="100">
                    <c:v>15</c:v>
                  </c:pt>
                  <c:pt idx="101">
                    <c:v>15</c:v>
                  </c:pt>
                  <c:pt idx="102">
                    <c:v>15</c:v>
                  </c:pt>
                  <c:pt idx="103">
                    <c:v>15</c:v>
                  </c:pt>
                  <c:pt idx="104">
                    <c:v>15</c:v>
                  </c:pt>
                  <c:pt idx="105">
                    <c:v>16</c:v>
                  </c:pt>
                  <c:pt idx="106">
                    <c:v>16</c:v>
                  </c:pt>
                  <c:pt idx="107">
                    <c:v>16</c:v>
                  </c:pt>
                  <c:pt idx="108">
                    <c:v>16</c:v>
                  </c:pt>
                  <c:pt idx="109">
                    <c:v>16</c:v>
                  </c:pt>
                  <c:pt idx="110">
                    <c:v>16</c:v>
                  </c:pt>
                  <c:pt idx="111">
                    <c:v>16</c:v>
                  </c:pt>
                  <c:pt idx="112">
                    <c:v>17</c:v>
                  </c:pt>
                  <c:pt idx="113">
                    <c:v>17</c:v>
                  </c:pt>
                  <c:pt idx="114">
                    <c:v>17</c:v>
                  </c:pt>
                  <c:pt idx="115">
                    <c:v>17</c:v>
                  </c:pt>
                  <c:pt idx="116">
                    <c:v>17</c:v>
                  </c:pt>
                  <c:pt idx="117">
                    <c:v>17</c:v>
                  </c:pt>
                  <c:pt idx="118">
                    <c:v>17</c:v>
                  </c:pt>
                  <c:pt idx="119">
                    <c:v>18</c:v>
                  </c:pt>
                  <c:pt idx="120">
                    <c:v>18</c:v>
                  </c:pt>
                  <c:pt idx="121">
                    <c:v>18</c:v>
                  </c:pt>
                  <c:pt idx="122">
                    <c:v>18</c:v>
                  </c:pt>
                  <c:pt idx="123">
                    <c:v>18</c:v>
                  </c:pt>
                  <c:pt idx="124">
                    <c:v>18</c:v>
                  </c:pt>
                  <c:pt idx="125">
                    <c:v>18</c:v>
                  </c:pt>
                  <c:pt idx="126">
                    <c:v>19</c:v>
                  </c:pt>
                  <c:pt idx="127">
                    <c:v>19</c:v>
                  </c:pt>
                  <c:pt idx="128">
                    <c:v>19</c:v>
                  </c:pt>
                  <c:pt idx="129">
                    <c:v>19</c:v>
                  </c:pt>
                  <c:pt idx="130">
                    <c:v>19</c:v>
                  </c:pt>
                  <c:pt idx="131">
                    <c:v>19</c:v>
                  </c:pt>
                  <c:pt idx="132">
                    <c:v>19</c:v>
                  </c:pt>
                  <c:pt idx="133">
                    <c:v>20</c:v>
                  </c:pt>
                  <c:pt idx="134">
                    <c:v>20</c:v>
                  </c:pt>
                  <c:pt idx="135">
                    <c:v>20</c:v>
                  </c:pt>
                  <c:pt idx="136">
                    <c:v>20</c:v>
                  </c:pt>
                  <c:pt idx="137">
                    <c:v>20</c:v>
                  </c:pt>
                  <c:pt idx="138">
                    <c:v>20</c:v>
                  </c:pt>
                  <c:pt idx="139">
                    <c:v>20</c:v>
                  </c:pt>
                  <c:pt idx="140">
                    <c:v>21</c:v>
                  </c:pt>
                  <c:pt idx="141">
                    <c:v>21</c:v>
                  </c:pt>
                  <c:pt idx="142">
                    <c:v>21</c:v>
                  </c:pt>
                  <c:pt idx="143">
                    <c:v>21</c:v>
                  </c:pt>
                  <c:pt idx="144">
                    <c:v>21</c:v>
                  </c:pt>
                  <c:pt idx="145">
                    <c:v>21</c:v>
                  </c:pt>
                  <c:pt idx="146">
                    <c:v>21</c:v>
                  </c:pt>
                  <c:pt idx="147">
                    <c:v>22</c:v>
                  </c:pt>
                  <c:pt idx="148">
                    <c:v>22</c:v>
                  </c:pt>
                  <c:pt idx="149">
                    <c:v>22</c:v>
                  </c:pt>
                  <c:pt idx="150">
                    <c:v>22</c:v>
                  </c:pt>
                  <c:pt idx="151">
                    <c:v>22</c:v>
                  </c:pt>
                  <c:pt idx="152">
                    <c:v>22</c:v>
                  </c:pt>
                  <c:pt idx="153">
                    <c:v>22</c:v>
                  </c:pt>
                  <c:pt idx="154">
                    <c:v>23</c:v>
                  </c:pt>
                  <c:pt idx="155">
                    <c:v>23</c:v>
                  </c:pt>
                  <c:pt idx="156">
                    <c:v>23</c:v>
                  </c:pt>
                  <c:pt idx="157">
                    <c:v>23</c:v>
                  </c:pt>
                  <c:pt idx="158">
                    <c:v>23</c:v>
                  </c:pt>
                  <c:pt idx="159">
                    <c:v>23</c:v>
                  </c:pt>
                  <c:pt idx="160">
                    <c:v>23</c:v>
                  </c:pt>
                  <c:pt idx="161">
                    <c:v>24</c:v>
                  </c:pt>
                  <c:pt idx="162">
                    <c:v>24</c:v>
                  </c:pt>
                  <c:pt idx="163">
                    <c:v>24</c:v>
                  </c:pt>
                  <c:pt idx="164">
                    <c:v>24</c:v>
                  </c:pt>
                  <c:pt idx="165">
                    <c:v>24</c:v>
                  </c:pt>
                  <c:pt idx="166">
                    <c:v>24</c:v>
                  </c:pt>
                  <c:pt idx="167">
                    <c:v>24</c:v>
                  </c:pt>
                  <c:pt idx="168">
                    <c:v>25</c:v>
                  </c:pt>
                  <c:pt idx="169">
                    <c:v>25</c:v>
                  </c:pt>
                </c:lvl>
              </c:multiLvlStrCache>
            </c:multiLvlStrRef>
          </c:cat>
          <c:val>
            <c:numRef>
              <c:f>Sheet2!$G$12:$G$180</c:f>
              <c:numCache>
                <c:formatCode>0%</c:formatCode>
                <c:ptCount val="169"/>
                <c:pt idx="0">
                  <c:v>0.05</c:v>
                </c:pt>
                <c:pt idx="1">
                  <c:v>7.0000000000000007E-2</c:v>
                </c:pt>
                <c:pt idx="2">
                  <c:v>0.08</c:v>
                </c:pt>
                <c:pt idx="3">
                  <c:v>0.08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0.12</c:v>
                </c:pt>
                <c:pt idx="8">
                  <c:v>0.13</c:v>
                </c:pt>
                <c:pt idx="9">
                  <c:v>0.14000000000000001</c:v>
                </c:pt>
                <c:pt idx="10">
                  <c:v>0.15</c:v>
                </c:pt>
                <c:pt idx="11">
                  <c:v>0.16</c:v>
                </c:pt>
                <c:pt idx="12">
                  <c:v>0.17</c:v>
                </c:pt>
                <c:pt idx="13">
                  <c:v>0.17</c:v>
                </c:pt>
                <c:pt idx="14">
                  <c:v>0.12</c:v>
                </c:pt>
                <c:pt idx="15">
                  <c:v>0.13</c:v>
                </c:pt>
                <c:pt idx="16">
                  <c:v>0.14000000000000001</c:v>
                </c:pt>
                <c:pt idx="17">
                  <c:v>0.15</c:v>
                </c:pt>
                <c:pt idx="18">
                  <c:v>0.16</c:v>
                </c:pt>
                <c:pt idx="19">
                  <c:v>0.16</c:v>
                </c:pt>
                <c:pt idx="20">
                  <c:v>0.16</c:v>
                </c:pt>
                <c:pt idx="21">
                  <c:v>0.19</c:v>
                </c:pt>
                <c:pt idx="22">
                  <c:v>0.2</c:v>
                </c:pt>
                <c:pt idx="23">
                  <c:v>0.21</c:v>
                </c:pt>
                <c:pt idx="24">
                  <c:v>0.22</c:v>
                </c:pt>
                <c:pt idx="25">
                  <c:v>0.23</c:v>
                </c:pt>
                <c:pt idx="26">
                  <c:v>0.23</c:v>
                </c:pt>
                <c:pt idx="27">
                  <c:v>0.23</c:v>
                </c:pt>
                <c:pt idx="28">
                  <c:v>0.24</c:v>
                </c:pt>
                <c:pt idx="29">
                  <c:v>0.26</c:v>
                </c:pt>
                <c:pt idx="30">
                  <c:v>0.27</c:v>
                </c:pt>
                <c:pt idx="31">
                  <c:v>0.28000000000000003</c:v>
                </c:pt>
                <c:pt idx="32">
                  <c:v>0.28999999999999998</c:v>
                </c:pt>
                <c:pt idx="33">
                  <c:v>0.28999999999999998</c:v>
                </c:pt>
                <c:pt idx="34">
                  <c:v>0.28999999999999998</c:v>
                </c:pt>
                <c:pt idx="35">
                  <c:v>0.3</c:v>
                </c:pt>
                <c:pt idx="36">
                  <c:v>0.31</c:v>
                </c:pt>
                <c:pt idx="37">
                  <c:v>0.32</c:v>
                </c:pt>
                <c:pt idx="38">
                  <c:v>0.33</c:v>
                </c:pt>
                <c:pt idx="39">
                  <c:v>0.34</c:v>
                </c:pt>
                <c:pt idx="40">
                  <c:v>0.34</c:v>
                </c:pt>
                <c:pt idx="41">
                  <c:v>0.34</c:v>
                </c:pt>
                <c:pt idx="42">
                  <c:v>0.34</c:v>
                </c:pt>
                <c:pt idx="43">
                  <c:v>0.34499999999999997</c:v>
                </c:pt>
                <c:pt idx="44">
                  <c:v>0.36</c:v>
                </c:pt>
                <c:pt idx="45">
                  <c:v>0.38</c:v>
                </c:pt>
                <c:pt idx="46">
                  <c:v>0.39</c:v>
                </c:pt>
                <c:pt idx="47">
                  <c:v>0.39</c:v>
                </c:pt>
                <c:pt idx="48">
                  <c:v>0.39</c:v>
                </c:pt>
                <c:pt idx="49">
                  <c:v>0.4</c:v>
                </c:pt>
                <c:pt idx="50">
                  <c:v>0.41</c:v>
                </c:pt>
                <c:pt idx="51">
                  <c:v>0.42</c:v>
                </c:pt>
                <c:pt idx="52">
                  <c:v>0.44</c:v>
                </c:pt>
                <c:pt idx="53">
                  <c:v>0.45</c:v>
                </c:pt>
                <c:pt idx="54">
                  <c:v>0.45</c:v>
                </c:pt>
                <c:pt idx="55">
                  <c:v>0.45</c:v>
                </c:pt>
                <c:pt idx="56">
                  <c:v>0.46</c:v>
                </c:pt>
                <c:pt idx="57">
                  <c:v>0.47</c:v>
                </c:pt>
                <c:pt idx="58">
                  <c:v>0.48</c:v>
                </c:pt>
                <c:pt idx="59">
                  <c:v>0.49</c:v>
                </c:pt>
                <c:pt idx="60">
                  <c:v>0.5</c:v>
                </c:pt>
                <c:pt idx="61">
                  <c:v>0.5</c:v>
                </c:pt>
                <c:pt idx="62">
                  <c:v>0.5</c:v>
                </c:pt>
                <c:pt idx="63">
                  <c:v>0.51</c:v>
                </c:pt>
                <c:pt idx="64">
                  <c:v>0.53</c:v>
                </c:pt>
                <c:pt idx="65">
                  <c:v>0.54</c:v>
                </c:pt>
                <c:pt idx="66">
                  <c:v>0.55000000000000004</c:v>
                </c:pt>
                <c:pt idx="67">
                  <c:v>0.56000000000000005</c:v>
                </c:pt>
                <c:pt idx="68">
                  <c:v>0.56000000000000005</c:v>
                </c:pt>
                <c:pt idx="69">
                  <c:v>0.56000000000000005</c:v>
                </c:pt>
                <c:pt idx="70">
                  <c:v>0.56999999999999995</c:v>
                </c:pt>
                <c:pt idx="71">
                  <c:v>0.57999999999999996</c:v>
                </c:pt>
                <c:pt idx="72">
                  <c:v>0.59</c:v>
                </c:pt>
                <c:pt idx="73">
                  <c:v>0.6</c:v>
                </c:pt>
                <c:pt idx="74">
                  <c:v>0.61</c:v>
                </c:pt>
                <c:pt idx="75">
                  <c:v>0.62</c:v>
                </c:pt>
                <c:pt idx="76">
                  <c:v>0.62</c:v>
                </c:pt>
                <c:pt idx="77">
                  <c:v>0.63</c:v>
                </c:pt>
                <c:pt idx="78">
                  <c:v>0.64</c:v>
                </c:pt>
                <c:pt idx="79">
                  <c:v>0.65</c:v>
                </c:pt>
                <c:pt idx="80">
                  <c:v>0.66</c:v>
                </c:pt>
                <c:pt idx="81">
                  <c:v>0.67</c:v>
                </c:pt>
                <c:pt idx="82">
                  <c:v>0.67</c:v>
                </c:pt>
                <c:pt idx="83">
                  <c:v>0.67</c:v>
                </c:pt>
                <c:pt idx="84">
                  <c:v>0.67</c:v>
                </c:pt>
                <c:pt idx="85">
                  <c:v>0.68</c:v>
                </c:pt>
                <c:pt idx="86">
                  <c:v>0.69</c:v>
                </c:pt>
                <c:pt idx="87">
                  <c:v>0.7</c:v>
                </c:pt>
                <c:pt idx="88">
                  <c:v>0.71</c:v>
                </c:pt>
                <c:pt idx="89">
                  <c:v>0.71</c:v>
                </c:pt>
                <c:pt idx="90">
                  <c:v>0.72</c:v>
                </c:pt>
                <c:pt idx="91">
                  <c:v>0.73</c:v>
                </c:pt>
                <c:pt idx="92">
                  <c:v>0.74</c:v>
                </c:pt>
                <c:pt idx="93">
                  <c:v>0.75</c:v>
                </c:pt>
                <c:pt idx="94">
                  <c:v>0.76</c:v>
                </c:pt>
                <c:pt idx="95">
                  <c:v>0.77</c:v>
                </c:pt>
                <c:pt idx="96">
                  <c:v>0.77</c:v>
                </c:pt>
                <c:pt idx="97">
                  <c:v>0.77</c:v>
                </c:pt>
                <c:pt idx="98">
                  <c:v>0.78</c:v>
                </c:pt>
                <c:pt idx="99">
                  <c:v>0.79</c:v>
                </c:pt>
                <c:pt idx="100">
                  <c:v>0.8</c:v>
                </c:pt>
                <c:pt idx="101">
                  <c:v>0.81</c:v>
                </c:pt>
                <c:pt idx="102">
                  <c:v>0.82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60-4B2F-B346-462B62E875FF}"/>
            </c:ext>
          </c:extLst>
        </c:ser>
        <c:ser>
          <c:idx val="1"/>
          <c:order val="1"/>
          <c:tx>
            <c:strRef>
              <c:f>Sheet2!$F$11</c:f>
              <c:strCache>
                <c:ptCount val="1"/>
                <c:pt idx="0">
                  <c:v>Completed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25400">
                <a:noFill/>
              </a:ln>
              <a:effectLst/>
            </c:spPr>
          </c:marker>
          <c:cat>
            <c:multiLvlStrRef>
              <c:f>Sheet2!$B$11:$D$180</c:f>
              <c:multiLvlStrCache>
                <c:ptCount val="170"/>
                <c:lvl>
                  <c:pt idx="0">
                    <c:v>Day</c:v>
                  </c:pt>
                  <c:pt idx="1">
                    <c:v>6/15/2020</c:v>
                  </c:pt>
                  <c:pt idx="2">
                    <c:v>6/16/2020</c:v>
                  </c:pt>
                  <c:pt idx="3">
                    <c:v>6/17/2020</c:v>
                  </c:pt>
                  <c:pt idx="4">
                    <c:v>6/18/2020</c:v>
                  </c:pt>
                  <c:pt idx="5">
                    <c:v>6/19/2020</c:v>
                  </c:pt>
                  <c:pt idx="6">
                    <c:v>6/20/2020</c:v>
                  </c:pt>
                  <c:pt idx="7">
                    <c:v>6/21/2020</c:v>
                  </c:pt>
                  <c:pt idx="8">
                    <c:v>6/22/2020</c:v>
                  </c:pt>
                  <c:pt idx="9">
                    <c:v>6/23/2020</c:v>
                  </c:pt>
                  <c:pt idx="10">
                    <c:v>6/24/2020</c:v>
                  </c:pt>
                  <c:pt idx="11">
                    <c:v>6/25/2020</c:v>
                  </c:pt>
                  <c:pt idx="12">
                    <c:v>6/26/2020</c:v>
                  </c:pt>
                  <c:pt idx="13">
                    <c:v>6/27/2020</c:v>
                  </c:pt>
                  <c:pt idx="14">
                    <c:v>6/28/2020</c:v>
                  </c:pt>
                  <c:pt idx="15">
                    <c:v>6/29/2020</c:v>
                  </c:pt>
                  <c:pt idx="16">
                    <c:v>6/30/2020</c:v>
                  </c:pt>
                  <c:pt idx="17">
                    <c:v>7/1/2020</c:v>
                  </c:pt>
                  <c:pt idx="18">
                    <c:v>7/2/2020</c:v>
                  </c:pt>
                  <c:pt idx="19">
                    <c:v>7/3/2020</c:v>
                  </c:pt>
                  <c:pt idx="20">
                    <c:v>7/4/2020</c:v>
                  </c:pt>
                  <c:pt idx="21">
                    <c:v>7/5/2020</c:v>
                  </c:pt>
                  <c:pt idx="22">
                    <c:v>7/6/2020</c:v>
                  </c:pt>
                  <c:pt idx="23">
                    <c:v>7/7/2020</c:v>
                  </c:pt>
                  <c:pt idx="24">
                    <c:v>7/8/2020</c:v>
                  </c:pt>
                  <c:pt idx="25">
                    <c:v>7/9/2020</c:v>
                  </c:pt>
                  <c:pt idx="26">
                    <c:v>7/10/2020</c:v>
                  </c:pt>
                  <c:pt idx="27">
                    <c:v>7/11/2020</c:v>
                  </c:pt>
                  <c:pt idx="28">
                    <c:v>7/12/2020</c:v>
                  </c:pt>
                  <c:pt idx="29">
                    <c:v>7/13/2020</c:v>
                  </c:pt>
                  <c:pt idx="30">
                    <c:v>7/14/2020</c:v>
                  </c:pt>
                  <c:pt idx="31">
                    <c:v>7/15/2020</c:v>
                  </c:pt>
                  <c:pt idx="32">
                    <c:v>7/16/2020</c:v>
                  </c:pt>
                  <c:pt idx="33">
                    <c:v>7/17/2020</c:v>
                  </c:pt>
                  <c:pt idx="34">
                    <c:v>7/18/2020</c:v>
                  </c:pt>
                  <c:pt idx="35">
                    <c:v>7/19/2020</c:v>
                  </c:pt>
                  <c:pt idx="36">
                    <c:v>7/20/2020</c:v>
                  </c:pt>
                  <c:pt idx="37">
                    <c:v>7/21/2020</c:v>
                  </c:pt>
                  <c:pt idx="38">
                    <c:v>7/22/2020</c:v>
                  </c:pt>
                  <c:pt idx="39">
                    <c:v>7/23/2020</c:v>
                  </c:pt>
                  <c:pt idx="40">
                    <c:v>7/24/2020</c:v>
                  </c:pt>
                  <c:pt idx="41">
                    <c:v>7/25/2020</c:v>
                  </c:pt>
                  <c:pt idx="42">
                    <c:v>7/26/2020</c:v>
                  </c:pt>
                  <c:pt idx="43">
                    <c:v>7/27/2020</c:v>
                  </c:pt>
                  <c:pt idx="44">
                    <c:v>7/28/2020</c:v>
                  </c:pt>
                  <c:pt idx="45">
                    <c:v>7/29/2020</c:v>
                  </c:pt>
                  <c:pt idx="46">
                    <c:v>7/30/2020</c:v>
                  </c:pt>
                  <c:pt idx="47">
                    <c:v>7/31/2020</c:v>
                  </c:pt>
                  <c:pt idx="48">
                    <c:v>8/1/2020</c:v>
                  </c:pt>
                  <c:pt idx="49">
                    <c:v>8/2/2020</c:v>
                  </c:pt>
                  <c:pt idx="50">
                    <c:v>8/3/2020</c:v>
                  </c:pt>
                  <c:pt idx="51">
                    <c:v>8/4/2020</c:v>
                  </c:pt>
                  <c:pt idx="52">
                    <c:v>8/5/2020</c:v>
                  </c:pt>
                  <c:pt idx="53">
                    <c:v>8/6/2020</c:v>
                  </c:pt>
                  <c:pt idx="54">
                    <c:v>8/7/2020</c:v>
                  </c:pt>
                  <c:pt idx="55">
                    <c:v>8/8/2020</c:v>
                  </c:pt>
                  <c:pt idx="56">
                    <c:v>8/9/2020</c:v>
                  </c:pt>
                  <c:pt idx="57">
                    <c:v>8/10/2020</c:v>
                  </c:pt>
                  <c:pt idx="58">
                    <c:v>8/11/2020</c:v>
                  </c:pt>
                  <c:pt idx="59">
                    <c:v>8/12/2020</c:v>
                  </c:pt>
                  <c:pt idx="60">
                    <c:v>8/13/2020</c:v>
                  </c:pt>
                  <c:pt idx="61">
                    <c:v>8/14/2020</c:v>
                  </c:pt>
                  <c:pt idx="62">
                    <c:v>8/15/2020</c:v>
                  </c:pt>
                  <c:pt idx="63">
                    <c:v>8/16/2020</c:v>
                  </c:pt>
                  <c:pt idx="64">
                    <c:v>8/17/2020</c:v>
                  </c:pt>
                  <c:pt idx="65">
                    <c:v>8/18/2020</c:v>
                  </c:pt>
                  <c:pt idx="66">
                    <c:v>8/19/2020</c:v>
                  </c:pt>
                  <c:pt idx="67">
                    <c:v>8/20/2020</c:v>
                  </c:pt>
                  <c:pt idx="68">
                    <c:v>8/21/2020</c:v>
                  </c:pt>
                  <c:pt idx="69">
                    <c:v>8/22/2020</c:v>
                  </c:pt>
                  <c:pt idx="70">
                    <c:v>8/23/2020</c:v>
                  </c:pt>
                  <c:pt idx="71">
                    <c:v>8/24/2020</c:v>
                  </c:pt>
                  <c:pt idx="72">
                    <c:v>8/25/2020</c:v>
                  </c:pt>
                  <c:pt idx="73">
                    <c:v>8/26/2020</c:v>
                  </c:pt>
                  <c:pt idx="74">
                    <c:v>8/27/2020</c:v>
                  </c:pt>
                  <c:pt idx="75">
                    <c:v>8/28/2020</c:v>
                  </c:pt>
                  <c:pt idx="76">
                    <c:v>8/29/2020</c:v>
                  </c:pt>
                  <c:pt idx="77">
                    <c:v>8/30/2020</c:v>
                  </c:pt>
                  <c:pt idx="78">
                    <c:v>8/31/2020</c:v>
                  </c:pt>
                  <c:pt idx="79">
                    <c:v>9/1/2020</c:v>
                  </c:pt>
                  <c:pt idx="80">
                    <c:v>9/2/2020</c:v>
                  </c:pt>
                  <c:pt idx="81">
                    <c:v>9/3/2020</c:v>
                  </c:pt>
                  <c:pt idx="82">
                    <c:v>9/4/2020</c:v>
                  </c:pt>
                  <c:pt idx="83">
                    <c:v>9/5/2020</c:v>
                  </c:pt>
                  <c:pt idx="84">
                    <c:v>9/6/2020</c:v>
                  </c:pt>
                  <c:pt idx="85">
                    <c:v>9/7/2020</c:v>
                  </c:pt>
                  <c:pt idx="86">
                    <c:v>9/8/2020</c:v>
                  </c:pt>
                  <c:pt idx="87">
                    <c:v>9/9/2020</c:v>
                  </c:pt>
                  <c:pt idx="88">
                    <c:v>9/10/2020</c:v>
                  </c:pt>
                  <c:pt idx="89">
                    <c:v>9/11/2020</c:v>
                  </c:pt>
                  <c:pt idx="90">
                    <c:v>9/12/2020</c:v>
                  </c:pt>
                  <c:pt idx="91">
                    <c:v>9/13/2020</c:v>
                  </c:pt>
                  <c:pt idx="92">
                    <c:v>9/14/2020</c:v>
                  </c:pt>
                  <c:pt idx="93">
                    <c:v>9/15/2020</c:v>
                  </c:pt>
                  <c:pt idx="94">
                    <c:v>9/16/2020</c:v>
                  </c:pt>
                  <c:pt idx="95">
                    <c:v>9/17/2020</c:v>
                  </c:pt>
                  <c:pt idx="96">
                    <c:v>9/18/2020</c:v>
                  </c:pt>
                  <c:pt idx="97">
                    <c:v>9/19/2020</c:v>
                  </c:pt>
                  <c:pt idx="98">
                    <c:v>9/20/2020</c:v>
                  </c:pt>
                  <c:pt idx="99">
                    <c:v>9/21/2020</c:v>
                  </c:pt>
                  <c:pt idx="100">
                    <c:v>9/22/2020</c:v>
                  </c:pt>
                  <c:pt idx="101">
                    <c:v>9/23/2020</c:v>
                  </c:pt>
                  <c:pt idx="102">
                    <c:v>9/24/2020</c:v>
                  </c:pt>
                  <c:pt idx="103">
                    <c:v>9/25/2020</c:v>
                  </c:pt>
                  <c:pt idx="104">
                    <c:v>9/26/2020</c:v>
                  </c:pt>
                  <c:pt idx="105">
                    <c:v>9/27/2020</c:v>
                  </c:pt>
                  <c:pt idx="106">
                    <c:v>9/28/2020</c:v>
                  </c:pt>
                  <c:pt idx="107">
                    <c:v>9/29/2020</c:v>
                  </c:pt>
                  <c:pt idx="108">
                    <c:v>9/30/2020</c:v>
                  </c:pt>
                  <c:pt idx="109">
                    <c:v>10/1/2020</c:v>
                  </c:pt>
                  <c:pt idx="110">
                    <c:v>10/2/2020</c:v>
                  </c:pt>
                  <c:pt idx="111">
                    <c:v>10/3/2020</c:v>
                  </c:pt>
                  <c:pt idx="112">
                    <c:v>10/4/2020</c:v>
                  </c:pt>
                  <c:pt idx="113">
                    <c:v>10/5/2020</c:v>
                  </c:pt>
                  <c:pt idx="114">
                    <c:v>10/6/2020</c:v>
                  </c:pt>
                  <c:pt idx="115">
                    <c:v>10/7/2020</c:v>
                  </c:pt>
                  <c:pt idx="116">
                    <c:v>10/8/2020</c:v>
                  </c:pt>
                  <c:pt idx="117">
                    <c:v>10/9/2020</c:v>
                  </c:pt>
                  <c:pt idx="118">
                    <c:v>10/10/2020</c:v>
                  </c:pt>
                  <c:pt idx="119">
                    <c:v>10/11/2020</c:v>
                  </c:pt>
                  <c:pt idx="120">
                    <c:v>10/12/2020</c:v>
                  </c:pt>
                  <c:pt idx="121">
                    <c:v>10/13/2020</c:v>
                  </c:pt>
                  <c:pt idx="122">
                    <c:v>10/14/2020</c:v>
                  </c:pt>
                  <c:pt idx="123">
                    <c:v>10/15/2020</c:v>
                  </c:pt>
                  <c:pt idx="124">
                    <c:v>10/16/2020</c:v>
                  </c:pt>
                  <c:pt idx="125">
                    <c:v>10/17/2020</c:v>
                  </c:pt>
                  <c:pt idx="126">
                    <c:v>10/18/2020</c:v>
                  </c:pt>
                  <c:pt idx="127">
                    <c:v>10/19/2020</c:v>
                  </c:pt>
                  <c:pt idx="128">
                    <c:v>10/20/2020</c:v>
                  </c:pt>
                  <c:pt idx="129">
                    <c:v>10/21/2020</c:v>
                  </c:pt>
                  <c:pt idx="130">
                    <c:v>10/22/2020</c:v>
                  </c:pt>
                  <c:pt idx="131">
                    <c:v>10/23/2020</c:v>
                  </c:pt>
                  <c:pt idx="132">
                    <c:v>10/24/2020</c:v>
                  </c:pt>
                  <c:pt idx="133">
                    <c:v>10/25/2020</c:v>
                  </c:pt>
                  <c:pt idx="134">
                    <c:v>10/26/2020</c:v>
                  </c:pt>
                  <c:pt idx="135">
                    <c:v>10/27/2020</c:v>
                  </c:pt>
                  <c:pt idx="136">
                    <c:v>10/28/2020</c:v>
                  </c:pt>
                  <c:pt idx="137">
                    <c:v>10/29/2020</c:v>
                  </c:pt>
                  <c:pt idx="138">
                    <c:v>10/30/2020</c:v>
                  </c:pt>
                  <c:pt idx="139">
                    <c:v>10/31/2020</c:v>
                  </c:pt>
                  <c:pt idx="140">
                    <c:v>11/1/2020</c:v>
                  </c:pt>
                  <c:pt idx="141">
                    <c:v>11/2/2020</c:v>
                  </c:pt>
                  <c:pt idx="142">
                    <c:v>11/3/2020</c:v>
                  </c:pt>
                  <c:pt idx="143">
                    <c:v>11/4/2020</c:v>
                  </c:pt>
                  <c:pt idx="144">
                    <c:v>11/5/2020</c:v>
                  </c:pt>
                  <c:pt idx="145">
                    <c:v>11/6/2020</c:v>
                  </c:pt>
                  <c:pt idx="146">
                    <c:v>11/7/2020</c:v>
                  </c:pt>
                  <c:pt idx="147">
                    <c:v>11/8/2020</c:v>
                  </c:pt>
                  <c:pt idx="148">
                    <c:v>11/9/2020</c:v>
                  </c:pt>
                  <c:pt idx="149">
                    <c:v>11/10/2020</c:v>
                  </c:pt>
                  <c:pt idx="150">
                    <c:v>11/11/2020</c:v>
                  </c:pt>
                  <c:pt idx="151">
                    <c:v>11/12/2020</c:v>
                  </c:pt>
                  <c:pt idx="152">
                    <c:v>11/13/2020</c:v>
                  </c:pt>
                  <c:pt idx="153">
                    <c:v>11/14/2020</c:v>
                  </c:pt>
                  <c:pt idx="154">
                    <c:v>11/15/2020</c:v>
                  </c:pt>
                  <c:pt idx="155">
                    <c:v>11/16/2020</c:v>
                  </c:pt>
                  <c:pt idx="156">
                    <c:v>11/17/2020</c:v>
                  </c:pt>
                  <c:pt idx="157">
                    <c:v>11/18/2020</c:v>
                  </c:pt>
                  <c:pt idx="158">
                    <c:v>11/19/2020</c:v>
                  </c:pt>
                  <c:pt idx="159">
                    <c:v>11/20/2020</c:v>
                  </c:pt>
                  <c:pt idx="160">
                    <c:v>11/21/2020</c:v>
                  </c:pt>
                  <c:pt idx="161">
                    <c:v>11/22/2020</c:v>
                  </c:pt>
                  <c:pt idx="162">
                    <c:v>11/23/2020</c:v>
                  </c:pt>
                  <c:pt idx="163">
                    <c:v>11/24/2020</c:v>
                  </c:pt>
                  <c:pt idx="164">
                    <c:v>11/25/2020</c:v>
                  </c:pt>
                  <c:pt idx="165">
                    <c:v>11/26/2020</c:v>
                  </c:pt>
                  <c:pt idx="166">
                    <c:v>11/27/2020</c:v>
                  </c:pt>
                  <c:pt idx="167">
                    <c:v>11/28/2020</c:v>
                  </c:pt>
                  <c:pt idx="168">
                    <c:v>11/29/2020</c:v>
                  </c:pt>
                  <c:pt idx="169">
                    <c:v>11/30/2020</c:v>
                  </c:pt>
                </c:lvl>
                <c:lvl>
                  <c:pt idx="0">
                    <c:v>#Day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5</c:v>
                  </c:pt>
                  <c:pt idx="7">
                    <c:v>5</c:v>
                  </c:pt>
                  <c:pt idx="8">
                    <c:v>6</c:v>
                  </c:pt>
                  <c:pt idx="9">
                    <c:v>7</c:v>
                  </c:pt>
                  <c:pt idx="10">
                    <c:v>8</c:v>
                  </c:pt>
                  <c:pt idx="11">
                    <c:v>9</c:v>
                  </c:pt>
                  <c:pt idx="12">
                    <c:v>10</c:v>
                  </c:pt>
                  <c:pt idx="13">
                    <c:v>10</c:v>
                  </c:pt>
                  <c:pt idx="14">
                    <c:v>10</c:v>
                  </c:pt>
                  <c:pt idx="15">
                    <c:v>11</c:v>
                  </c:pt>
                  <c:pt idx="16">
                    <c:v>12</c:v>
                  </c:pt>
                  <c:pt idx="17">
                    <c:v>13</c:v>
                  </c:pt>
                  <c:pt idx="18">
                    <c:v>14</c:v>
                  </c:pt>
                  <c:pt idx="19">
                    <c:v>15</c:v>
                  </c:pt>
                  <c:pt idx="20">
                    <c:v>15</c:v>
                  </c:pt>
                  <c:pt idx="21">
                    <c:v>15</c:v>
                  </c:pt>
                  <c:pt idx="22">
                    <c:v>16</c:v>
                  </c:pt>
                  <c:pt idx="23">
                    <c:v>17</c:v>
                  </c:pt>
                  <c:pt idx="24">
                    <c:v>18</c:v>
                  </c:pt>
                  <c:pt idx="25">
                    <c:v>19</c:v>
                  </c:pt>
                  <c:pt idx="26">
                    <c:v>20</c:v>
                  </c:pt>
                  <c:pt idx="27">
                    <c:v>20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22</c:v>
                  </c:pt>
                  <c:pt idx="31">
                    <c:v>23</c:v>
                  </c:pt>
                  <c:pt idx="32">
                    <c:v>24</c:v>
                  </c:pt>
                  <c:pt idx="33">
                    <c:v>25</c:v>
                  </c:pt>
                  <c:pt idx="34">
                    <c:v>25</c:v>
                  </c:pt>
                  <c:pt idx="35">
                    <c:v>25</c:v>
                  </c:pt>
                  <c:pt idx="36">
                    <c:v>26</c:v>
                  </c:pt>
                  <c:pt idx="37">
                    <c:v>27</c:v>
                  </c:pt>
                  <c:pt idx="38">
                    <c:v>28</c:v>
                  </c:pt>
                  <c:pt idx="39">
                    <c:v>29</c:v>
                  </c:pt>
                  <c:pt idx="40">
                    <c:v>30</c:v>
                  </c:pt>
                  <c:pt idx="41">
                    <c:v>30</c:v>
                  </c:pt>
                  <c:pt idx="42">
                    <c:v>30</c:v>
                  </c:pt>
                  <c:pt idx="43">
                    <c:v>31</c:v>
                  </c:pt>
                  <c:pt idx="44">
                    <c:v>32</c:v>
                  </c:pt>
                  <c:pt idx="45">
                    <c:v>33</c:v>
                  </c:pt>
                  <c:pt idx="46">
                    <c:v>34</c:v>
                  </c:pt>
                  <c:pt idx="47">
                    <c:v>35</c:v>
                  </c:pt>
                  <c:pt idx="48">
                    <c:v>35</c:v>
                  </c:pt>
                  <c:pt idx="49">
                    <c:v>35</c:v>
                  </c:pt>
                  <c:pt idx="50">
                    <c:v>36</c:v>
                  </c:pt>
                  <c:pt idx="51">
                    <c:v>37</c:v>
                  </c:pt>
                  <c:pt idx="52">
                    <c:v>38</c:v>
                  </c:pt>
                  <c:pt idx="53">
                    <c:v>39</c:v>
                  </c:pt>
                  <c:pt idx="54">
                    <c:v>40</c:v>
                  </c:pt>
                  <c:pt idx="55">
                    <c:v>40</c:v>
                  </c:pt>
                  <c:pt idx="56">
                    <c:v>40</c:v>
                  </c:pt>
                  <c:pt idx="57">
                    <c:v>41</c:v>
                  </c:pt>
                  <c:pt idx="58">
                    <c:v>42</c:v>
                  </c:pt>
                  <c:pt idx="59">
                    <c:v>43</c:v>
                  </c:pt>
                  <c:pt idx="60">
                    <c:v>44</c:v>
                  </c:pt>
                  <c:pt idx="61">
                    <c:v>45</c:v>
                  </c:pt>
                  <c:pt idx="62">
                    <c:v>45</c:v>
                  </c:pt>
                  <c:pt idx="63">
                    <c:v>45</c:v>
                  </c:pt>
                  <c:pt idx="64">
                    <c:v>46</c:v>
                  </c:pt>
                  <c:pt idx="65">
                    <c:v>47</c:v>
                  </c:pt>
                  <c:pt idx="66">
                    <c:v>48</c:v>
                  </c:pt>
                  <c:pt idx="67">
                    <c:v>49</c:v>
                  </c:pt>
                  <c:pt idx="68">
                    <c:v>50</c:v>
                  </c:pt>
                  <c:pt idx="69">
                    <c:v>50</c:v>
                  </c:pt>
                  <c:pt idx="70">
                    <c:v>50</c:v>
                  </c:pt>
                  <c:pt idx="71">
                    <c:v>51</c:v>
                  </c:pt>
                  <c:pt idx="72">
                    <c:v>52</c:v>
                  </c:pt>
                  <c:pt idx="73">
                    <c:v>53</c:v>
                  </c:pt>
                  <c:pt idx="74">
                    <c:v>54</c:v>
                  </c:pt>
                  <c:pt idx="75">
                    <c:v>55</c:v>
                  </c:pt>
                  <c:pt idx="76">
                    <c:v>55</c:v>
                  </c:pt>
                  <c:pt idx="77">
                    <c:v>55</c:v>
                  </c:pt>
                  <c:pt idx="78">
                    <c:v>56</c:v>
                  </c:pt>
                  <c:pt idx="79">
                    <c:v>57</c:v>
                  </c:pt>
                  <c:pt idx="80">
                    <c:v>58</c:v>
                  </c:pt>
                  <c:pt idx="81">
                    <c:v>59</c:v>
                  </c:pt>
                  <c:pt idx="82">
                    <c:v>60</c:v>
                  </c:pt>
                  <c:pt idx="83">
                    <c:v>60</c:v>
                  </c:pt>
                  <c:pt idx="84">
                    <c:v>60</c:v>
                  </c:pt>
                  <c:pt idx="85">
                    <c:v>61</c:v>
                  </c:pt>
                  <c:pt idx="86">
                    <c:v>62</c:v>
                  </c:pt>
                  <c:pt idx="87">
                    <c:v>63</c:v>
                  </c:pt>
                  <c:pt idx="88">
                    <c:v>64</c:v>
                  </c:pt>
                  <c:pt idx="89">
                    <c:v>65</c:v>
                  </c:pt>
                  <c:pt idx="90">
                    <c:v>65</c:v>
                  </c:pt>
                  <c:pt idx="91">
                    <c:v>65</c:v>
                  </c:pt>
                  <c:pt idx="92">
                    <c:v>66</c:v>
                  </c:pt>
                  <c:pt idx="93">
                    <c:v>67</c:v>
                  </c:pt>
                  <c:pt idx="94">
                    <c:v>68</c:v>
                  </c:pt>
                  <c:pt idx="95">
                    <c:v>69</c:v>
                  </c:pt>
                  <c:pt idx="96">
                    <c:v>70</c:v>
                  </c:pt>
                  <c:pt idx="97">
                    <c:v>70</c:v>
                  </c:pt>
                  <c:pt idx="98">
                    <c:v>70</c:v>
                  </c:pt>
                  <c:pt idx="99">
                    <c:v>71</c:v>
                  </c:pt>
                  <c:pt idx="100">
                    <c:v>72</c:v>
                  </c:pt>
                  <c:pt idx="101">
                    <c:v>73</c:v>
                  </c:pt>
                  <c:pt idx="102">
                    <c:v>74</c:v>
                  </c:pt>
                  <c:pt idx="103">
                    <c:v>75</c:v>
                  </c:pt>
                  <c:pt idx="104">
                    <c:v>75</c:v>
                  </c:pt>
                  <c:pt idx="105">
                    <c:v>75</c:v>
                  </c:pt>
                  <c:pt idx="106">
                    <c:v>76</c:v>
                  </c:pt>
                  <c:pt idx="107">
                    <c:v>77</c:v>
                  </c:pt>
                  <c:pt idx="108">
                    <c:v>78</c:v>
                  </c:pt>
                  <c:pt idx="109">
                    <c:v>79</c:v>
                  </c:pt>
                  <c:pt idx="110">
                    <c:v>80</c:v>
                  </c:pt>
                  <c:pt idx="111">
                    <c:v>80</c:v>
                  </c:pt>
                  <c:pt idx="112">
                    <c:v>80</c:v>
                  </c:pt>
                  <c:pt idx="113">
                    <c:v>81</c:v>
                  </c:pt>
                  <c:pt idx="114">
                    <c:v>82</c:v>
                  </c:pt>
                  <c:pt idx="115">
                    <c:v>83</c:v>
                  </c:pt>
                  <c:pt idx="116">
                    <c:v>84</c:v>
                  </c:pt>
                  <c:pt idx="117">
                    <c:v>85</c:v>
                  </c:pt>
                  <c:pt idx="118">
                    <c:v>85</c:v>
                  </c:pt>
                  <c:pt idx="119">
                    <c:v>85</c:v>
                  </c:pt>
                  <c:pt idx="120">
                    <c:v>86</c:v>
                  </c:pt>
                  <c:pt idx="121">
                    <c:v>87</c:v>
                  </c:pt>
                  <c:pt idx="122">
                    <c:v>88</c:v>
                  </c:pt>
                  <c:pt idx="123">
                    <c:v>89</c:v>
                  </c:pt>
                  <c:pt idx="124">
                    <c:v>90</c:v>
                  </c:pt>
                  <c:pt idx="125">
                    <c:v>90</c:v>
                  </c:pt>
                  <c:pt idx="126">
                    <c:v>90</c:v>
                  </c:pt>
                  <c:pt idx="127">
                    <c:v>91</c:v>
                  </c:pt>
                  <c:pt idx="128">
                    <c:v>92</c:v>
                  </c:pt>
                  <c:pt idx="129">
                    <c:v>93</c:v>
                  </c:pt>
                  <c:pt idx="130">
                    <c:v>94</c:v>
                  </c:pt>
                  <c:pt idx="131">
                    <c:v>95</c:v>
                  </c:pt>
                  <c:pt idx="132">
                    <c:v>95</c:v>
                  </c:pt>
                  <c:pt idx="133">
                    <c:v>95</c:v>
                  </c:pt>
                  <c:pt idx="134">
                    <c:v>96</c:v>
                  </c:pt>
                  <c:pt idx="135">
                    <c:v>97</c:v>
                  </c:pt>
                  <c:pt idx="136">
                    <c:v>98</c:v>
                  </c:pt>
                  <c:pt idx="137">
                    <c:v>99</c:v>
                  </c:pt>
                  <c:pt idx="138">
                    <c:v>100</c:v>
                  </c:pt>
                  <c:pt idx="139">
                    <c:v>100</c:v>
                  </c:pt>
                  <c:pt idx="140">
                    <c:v>100</c:v>
                  </c:pt>
                  <c:pt idx="141">
                    <c:v>101</c:v>
                  </c:pt>
                  <c:pt idx="142">
                    <c:v>102</c:v>
                  </c:pt>
                  <c:pt idx="143">
                    <c:v>103</c:v>
                  </c:pt>
                  <c:pt idx="144">
                    <c:v>104</c:v>
                  </c:pt>
                  <c:pt idx="145">
                    <c:v>105</c:v>
                  </c:pt>
                  <c:pt idx="146">
                    <c:v>105</c:v>
                  </c:pt>
                  <c:pt idx="147">
                    <c:v>105</c:v>
                  </c:pt>
                  <c:pt idx="148">
                    <c:v>106</c:v>
                  </c:pt>
                  <c:pt idx="149">
                    <c:v>107</c:v>
                  </c:pt>
                  <c:pt idx="150">
                    <c:v>108</c:v>
                  </c:pt>
                  <c:pt idx="151">
                    <c:v>109</c:v>
                  </c:pt>
                  <c:pt idx="152">
                    <c:v>110</c:v>
                  </c:pt>
                  <c:pt idx="153">
                    <c:v>110</c:v>
                  </c:pt>
                  <c:pt idx="154">
                    <c:v>110</c:v>
                  </c:pt>
                  <c:pt idx="155">
                    <c:v>111</c:v>
                  </c:pt>
                  <c:pt idx="156">
                    <c:v>112</c:v>
                  </c:pt>
                  <c:pt idx="157">
                    <c:v>113</c:v>
                  </c:pt>
                  <c:pt idx="158">
                    <c:v>114</c:v>
                  </c:pt>
                  <c:pt idx="159">
                    <c:v>115</c:v>
                  </c:pt>
                  <c:pt idx="160">
                    <c:v>115</c:v>
                  </c:pt>
                  <c:pt idx="161">
                    <c:v>115</c:v>
                  </c:pt>
                  <c:pt idx="162">
                    <c:v>116</c:v>
                  </c:pt>
                  <c:pt idx="163">
                    <c:v>117</c:v>
                  </c:pt>
                  <c:pt idx="164">
                    <c:v>118</c:v>
                  </c:pt>
                  <c:pt idx="165">
                    <c:v>119</c:v>
                  </c:pt>
                  <c:pt idx="166">
                    <c:v>120</c:v>
                  </c:pt>
                  <c:pt idx="167">
                    <c:v>120</c:v>
                  </c:pt>
                  <c:pt idx="168">
                    <c:v>120</c:v>
                  </c:pt>
                  <c:pt idx="169">
                    <c:v>121</c:v>
                  </c:pt>
                </c:lvl>
                <c:lvl>
                  <c:pt idx="0">
                    <c:v>Week</c:v>
                  </c:pt>
                  <c:pt idx="1">
                    <c:v>1</c:v>
                  </c:pt>
                  <c:pt idx="2">
                    <c:v>1</c:v>
                  </c:pt>
                  <c:pt idx="3">
                    <c:v>1</c:v>
                  </c:pt>
                  <c:pt idx="4">
                    <c:v>1</c:v>
                  </c:pt>
                  <c:pt idx="5">
                    <c:v>1</c:v>
                  </c:pt>
                  <c:pt idx="6">
                    <c:v>1</c:v>
                  </c:pt>
                  <c:pt idx="7">
                    <c:v>2</c:v>
                  </c:pt>
                  <c:pt idx="8">
                    <c:v>2</c:v>
                  </c:pt>
                  <c:pt idx="9">
                    <c:v>2</c:v>
                  </c:pt>
                  <c:pt idx="10">
                    <c:v>2</c:v>
                  </c:pt>
                  <c:pt idx="11">
                    <c:v>2</c:v>
                  </c:pt>
                  <c:pt idx="12">
                    <c:v>2</c:v>
                  </c:pt>
                  <c:pt idx="13">
                    <c:v>2</c:v>
                  </c:pt>
                  <c:pt idx="14">
                    <c:v>3</c:v>
                  </c:pt>
                  <c:pt idx="15">
                    <c:v>3</c:v>
                  </c:pt>
                  <c:pt idx="16">
                    <c:v>3</c:v>
                  </c:pt>
                  <c:pt idx="17">
                    <c:v>3</c:v>
                  </c:pt>
                  <c:pt idx="18">
                    <c:v>3</c:v>
                  </c:pt>
                  <c:pt idx="19">
                    <c:v>3</c:v>
                  </c:pt>
                  <c:pt idx="20">
                    <c:v>3</c:v>
                  </c:pt>
                  <c:pt idx="21">
                    <c:v>4</c:v>
                  </c:pt>
                  <c:pt idx="22">
                    <c:v>4</c:v>
                  </c:pt>
                  <c:pt idx="23">
                    <c:v>4</c:v>
                  </c:pt>
                  <c:pt idx="24">
                    <c:v>4</c:v>
                  </c:pt>
                  <c:pt idx="25">
                    <c:v>4</c:v>
                  </c:pt>
                  <c:pt idx="26">
                    <c:v>4</c:v>
                  </c:pt>
                  <c:pt idx="27">
                    <c:v>4</c:v>
                  </c:pt>
                  <c:pt idx="28">
                    <c:v>5</c:v>
                  </c:pt>
                  <c:pt idx="29">
                    <c:v>5</c:v>
                  </c:pt>
                  <c:pt idx="30">
                    <c:v>5</c:v>
                  </c:pt>
                  <c:pt idx="31">
                    <c:v>5</c:v>
                  </c:pt>
                  <c:pt idx="32">
                    <c:v>5</c:v>
                  </c:pt>
                  <c:pt idx="33">
                    <c:v>5</c:v>
                  </c:pt>
                  <c:pt idx="34">
                    <c:v>5</c:v>
                  </c:pt>
                  <c:pt idx="35">
                    <c:v>6</c:v>
                  </c:pt>
                  <c:pt idx="36">
                    <c:v>6</c:v>
                  </c:pt>
                  <c:pt idx="37">
                    <c:v>6</c:v>
                  </c:pt>
                  <c:pt idx="38">
                    <c:v>6</c:v>
                  </c:pt>
                  <c:pt idx="39">
                    <c:v>6</c:v>
                  </c:pt>
                  <c:pt idx="40">
                    <c:v>6</c:v>
                  </c:pt>
                  <c:pt idx="41">
                    <c:v>6</c:v>
                  </c:pt>
                  <c:pt idx="42">
                    <c:v>7</c:v>
                  </c:pt>
                  <c:pt idx="43">
                    <c:v>7</c:v>
                  </c:pt>
                  <c:pt idx="44">
                    <c:v>7</c:v>
                  </c:pt>
                  <c:pt idx="45">
                    <c:v>7</c:v>
                  </c:pt>
                  <c:pt idx="46">
                    <c:v>7</c:v>
                  </c:pt>
                  <c:pt idx="47">
                    <c:v>7</c:v>
                  </c:pt>
                  <c:pt idx="48">
                    <c:v>7</c:v>
                  </c:pt>
                  <c:pt idx="49">
                    <c:v>8</c:v>
                  </c:pt>
                  <c:pt idx="50">
                    <c:v>8</c:v>
                  </c:pt>
                  <c:pt idx="51">
                    <c:v>8</c:v>
                  </c:pt>
                  <c:pt idx="52">
                    <c:v>8</c:v>
                  </c:pt>
                  <c:pt idx="53">
                    <c:v>8</c:v>
                  </c:pt>
                  <c:pt idx="54">
                    <c:v>8</c:v>
                  </c:pt>
                  <c:pt idx="55">
                    <c:v>8</c:v>
                  </c:pt>
                  <c:pt idx="56">
                    <c:v>9</c:v>
                  </c:pt>
                  <c:pt idx="57">
                    <c:v>9</c:v>
                  </c:pt>
                  <c:pt idx="58">
                    <c:v>9</c:v>
                  </c:pt>
                  <c:pt idx="59">
                    <c:v>9</c:v>
                  </c:pt>
                  <c:pt idx="60">
                    <c:v>9</c:v>
                  </c:pt>
                  <c:pt idx="61">
                    <c:v>9</c:v>
                  </c:pt>
                  <c:pt idx="62">
                    <c:v>9</c:v>
                  </c:pt>
                  <c:pt idx="63">
                    <c:v>10</c:v>
                  </c:pt>
                  <c:pt idx="64">
                    <c:v>10</c:v>
                  </c:pt>
                  <c:pt idx="65">
                    <c:v>10</c:v>
                  </c:pt>
                  <c:pt idx="66">
                    <c:v>10</c:v>
                  </c:pt>
                  <c:pt idx="67">
                    <c:v>10</c:v>
                  </c:pt>
                  <c:pt idx="68">
                    <c:v>10</c:v>
                  </c:pt>
                  <c:pt idx="69">
                    <c:v>10</c:v>
                  </c:pt>
                  <c:pt idx="70">
                    <c:v>11</c:v>
                  </c:pt>
                  <c:pt idx="71">
                    <c:v>11</c:v>
                  </c:pt>
                  <c:pt idx="72">
                    <c:v>11</c:v>
                  </c:pt>
                  <c:pt idx="73">
                    <c:v>11</c:v>
                  </c:pt>
                  <c:pt idx="74">
                    <c:v>11</c:v>
                  </c:pt>
                  <c:pt idx="75">
                    <c:v>11</c:v>
                  </c:pt>
                  <c:pt idx="76">
                    <c:v>11</c:v>
                  </c:pt>
                  <c:pt idx="77">
                    <c:v>12</c:v>
                  </c:pt>
                  <c:pt idx="78">
                    <c:v>12</c:v>
                  </c:pt>
                  <c:pt idx="79">
                    <c:v>12</c:v>
                  </c:pt>
                  <c:pt idx="80">
                    <c:v>12</c:v>
                  </c:pt>
                  <c:pt idx="81">
                    <c:v>12</c:v>
                  </c:pt>
                  <c:pt idx="82">
                    <c:v>12</c:v>
                  </c:pt>
                  <c:pt idx="83">
                    <c:v>12</c:v>
                  </c:pt>
                  <c:pt idx="84">
                    <c:v>13</c:v>
                  </c:pt>
                  <c:pt idx="85">
                    <c:v>13</c:v>
                  </c:pt>
                  <c:pt idx="86">
                    <c:v>13</c:v>
                  </c:pt>
                  <c:pt idx="87">
                    <c:v>13</c:v>
                  </c:pt>
                  <c:pt idx="88">
                    <c:v>13</c:v>
                  </c:pt>
                  <c:pt idx="89">
                    <c:v>13</c:v>
                  </c:pt>
                  <c:pt idx="90">
                    <c:v>13</c:v>
                  </c:pt>
                  <c:pt idx="91">
                    <c:v>14</c:v>
                  </c:pt>
                  <c:pt idx="92">
                    <c:v>14</c:v>
                  </c:pt>
                  <c:pt idx="93">
                    <c:v>14</c:v>
                  </c:pt>
                  <c:pt idx="94">
                    <c:v>14</c:v>
                  </c:pt>
                  <c:pt idx="95">
                    <c:v>14</c:v>
                  </c:pt>
                  <c:pt idx="96">
                    <c:v>14</c:v>
                  </c:pt>
                  <c:pt idx="97">
                    <c:v>14</c:v>
                  </c:pt>
                  <c:pt idx="98">
                    <c:v>15</c:v>
                  </c:pt>
                  <c:pt idx="99">
                    <c:v>15</c:v>
                  </c:pt>
                  <c:pt idx="100">
                    <c:v>15</c:v>
                  </c:pt>
                  <c:pt idx="101">
                    <c:v>15</c:v>
                  </c:pt>
                  <c:pt idx="102">
                    <c:v>15</c:v>
                  </c:pt>
                  <c:pt idx="103">
                    <c:v>15</c:v>
                  </c:pt>
                  <c:pt idx="104">
                    <c:v>15</c:v>
                  </c:pt>
                  <c:pt idx="105">
                    <c:v>16</c:v>
                  </c:pt>
                  <c:pt idx="106">
                    <c:v>16</c:v>
                  </c:pt>
                  <c:pt idx="107">
                    <c:v>16</c:v>
                  </c:pt>
                  <c:pt idx="108">
                    <c:v>16</c:v>
                  </c:pt>
                  <c:pt idx="109">
                    <c:v>16</c:v>
                  </c:pt>
                  <c:pt idx="110">
                    <c:v>16</c:v>
                  </c:pt>
                  <c:pt idx="111">
                    <c:v>16</c:v>
                  </c:pt>
                  <c:pt idx="112">
                    <c:v>17</c:v>
                  </c:pt>
                  <c:pt idx="113">
                    <c:v>17</c:v>
                  </c:pt>
                  <c:pt idx="114">
                    <c:v>17</c:v>
                  </c:pt>
                  <c:pt idx="115">
                    <c:v>17</c:v>
                  </c:pt>
                  <c:pt idx="116">
                    <c:v>17</c:v>
                  </c:pt>
                  <c:pt idx="117">
                    <c:v>17</c:v>
                  </c:pt>
                  <c:pt idx="118">
                    <c:v>17</c:v>
                  </c:pt>
                  <c:pt idx="119">
                    <c:v>18</c:v>
                  </c:pt>
                  <c:pt idx="120">
                    <c:v>18</c:v>
                  </c:pt>
                  <c:pt idx="121">
                    <c:v>18</c:v>
                  </c:pt>
                  <c:pt idx="122">
                    <c:v>18</c:v>
                  </c:pt>
                  <c:pt idx="123">
                    <c:v>18</c:v>
                  </c:pt>
                  <c:pt idx="124">
                    <c:v>18</c:v>
                  </c:pt>
                  <c:pt idx="125">
                    <c:v>18</c:v>
                  </c:pt>
                  <c:pt idx="126">
                    <c:v>19</c:v>
                  </c:pt>
                  <c:pt idx="127">
                    <c:v>19</c:v>
                  </c:pt>
                  <c:pt idx="128">
                    <c:v>19</c:v>
                  </c:pt>
                  <c:pt idx="129">
                    <c:v>19</c:v>
                  </c:pt>
                  <c:pt idx="130">
                    <c:v>19</c:v>
                  </c:pt>
                  <c:pt idx="131">
                    <c:v>19</c:v>
                  </c:pt>
                  <c:pt idx="132">
                    <c:v>19</c:v>
                  </c:pt>
                  <c:pt idx="133">
                    <c:v>20</c:v>
                  </c:pt>
                  <c:pt idx="134">
                    <c:v>20</c:v>
                  </c:pt>
                  <c:pt idx="135">
                    <c:v>20</c:v>
                  </c:pt>
                  <c:pt idx="136">
                    <c:v>20</c:v>
                  </c:pt>
                  <c:pt idx="137">
                    <c:v>20</c:v>
                  </c:pt>
                  <c:pt idx="138">
                    <c:v>20</c:v>
                  </c:pt>
                  <c:pt idx="139">
                    <c:v>20</c:v>
                  </c:pt>
                  <c:pt idx="140">
                    <c:v>21</c:v>
                  </c:pt>
                  <c:pt idx="141">
                    <c:v>21</c:v>
                  </c:pt>
                  <c:pt idx="142">
                    <c:v>21</c:v>
                  </c:pt>
                  <c:pt idx="143">
                    <c:v>21</c:v>
                  </c:pt>
                  <c:pt idx="144">
                    <c:v>21</c:v>
                  </c:pt>
                  <c:pt idx="145">
                    <c:v>21</c:v>
                  </c:pt>
                  <c:pt idx="146">
                    <c:v>21</c:v>
                  </c:pt>
                  <c:pt idx="147">
                    <c:v>22</c:v>
                  </c:pt>
                  <c:pt idx="148">
                    <c:v>22</c:v>
                  </c:pt>
                  <c:pt idx="149">
                    <c:v>22</c:v>
                  </c:pt>
                  <c:pt idx="150">
                    <c:v>22</c:v>
                  </c:pt>
                  <c:pt idx="151">
                    <c:v>22</c:v>
                  </c:pt>
                  <c:pt idx="152">
                    <c:v>22</c:v>
                  </c:pt>
                  <c:pt idx="153">
                    <c:v>22</c:v>
                  </c:pt>
                  <c:pt idx="154">
                    <c:v>23</c:v>
                  </c:pt>
                  <c:pt idx="155">
                    <c:v>23</c:v>
                  </c:pt>
                  <c:pt idx="156">
                    <c:v>23</c:v>
                  </c:pt>
                  <c:pt idx="157">
                    <c:v>23</c:v>
                  </c:pt>
                  <c:pt idx="158">
                    <c:v>23</c:v>
                  </c:pt>
                  <c:pt idx="159">
                    <c:v>23</c:v>
                  </c:pt>
                  <c:pt idx="160">
                    <c:v>23</c:v>
                  </c:pt>
                  <c:pt idx="161">
                    <c:v>24</c:v>
                  </c:pt>
                  <c:pt idx="162">
                    <c:v>24</c:v>
                  </c:pt>
                  <c:pt idx="163">
                    <c:v>24</c:v>
                  </c:pt>
                  <c:pt idx="164">
                    <c:v>24</c:v>
                  </c:pt>
                  <c:pt idx="165">
                    <c:v>24</c:v>
                  </c:pt>
                  <c:pt idx="166">
                    <c:v>24</c:v>
                  </c:pt>
                  <c:pt idx="167">
                    <c:v>24</c:v>
                  </c:pt>
                  <c:pt idx="168">
                    <c:v>25</c:v>
                  </c:pt>
                  <c:pt idx="169">
                    <c:v>25</c:v>
                  </c:pt>
                </c:lvl>
              </c:multiLvlStrCache>
            </c:multiLvlStrRef>
          </c:cat>
          <c:val>
            <c:numRef>
              <c:f>Sheet2!$F$12:$F$180</c:f>
              <c:numCache>
                <c:formatCode>0%</c:formatCode>
                <c:ptCount val="169"/>
                <c:pt idx="0">
                  <c:v>0.03</c:v>
                </c:pt>
                <c:pt idx="1">
                  <c:v>0.04</c:v>
                </c:pt>
                <c:pt idx="2">
                  <c:v>0.05</c:v>
                </c:pt>
                <c:pt idx="3">
                  <c:v>0.05</c:v>
                </c:pt>
                <c:pt idx="4">
                  <c:v>7.0000000000000007E-2</c:v>
                </c:pt>
                <c:pt idx="5">
                  <c:v>7.0000000000000007E-2</c:v>
                </c:pt>
                <c:pt idx="6">
                  <c:v>7.0000000000000007E-2</c:v>
                </c:pt>
                <c:pt idx="7">
                  <c:v>0.09</c:v>
                </c:pt>
                <c:pt idx="8">
                  <c:v>0.11</c:v>
                </c:pt>
                <c:pt idx="9">
                  <c:v>0.12</c:v>
                </c:pt>
                <c:pt idx="10">
                  <c:v>0.14000000000000001</c:v>
                </c:pt>
                <c:pt idx="11">
                  <c:v>0.14000000000000001</c:v>
                </c:pt>
                <c:pt idx="12">
                  <c:v>0.14000000000000001</c:v>
                </c:pt>
                <c:pt idx="13">
                  <c:v>0.15</c:v>
                </c:pt>
                <c:pt idx="14">
                  <c:v>0.15</c:v>
                </c:pt>
                <c:pt idx="15">
                  <c:v>0.15</c:v>
                </c:pt>
                <c:pt idx="16">
                  <c:v>0.16</c:v>
                </c:pt>
                <c:pt idx="17">
                  <c:v>0.16</c:v>
                </c:pt>
                <c:pt idx="18">
                  <c:v>0.16</c:v>
                </c:pt>
                <c:pt idx="19">
                  <c:v>0.16</c:v>
                </c:pt>
                <c:pt idx="20">
                  <c:v>0.16</c:v>
                </c:pt>
                <c:pt idx="21">
                  <c:v>0.16</c:v>
                </c:pt>
                <c:pt idx="22">
                  <c:v>0.18</c:v>
                </c:pt>
                <c:pt idx="23">
                  <c:v>0.19</c:v>
                </c:pt>
                <c:pt idx="24">
                  <c:v>0.2</c:v>
                </c:pt>
                <c:pt idx="25">
                  <c:v>0.21</c:v>
                </c:pt>
                <c:pt idx="26">
                  <c:v>0.21</c:v>
                </c:pt>
                <c:pt idx="27">
                  <c:v>0.21</c:v>
                </c:pt>
                <c:pt idx="28">
                  <c:v>0.22</c:v>
                </c:pt>
                <c:pt idx="29">
                  <c:v>0.23</c:v>
                </c:pt>
                <c:pt idx="30">
                  <c:v>0.24</c:v>
                </c:pt>
                <c:pt idx="31">
                  <c:v>0.25</c:v>
                </c:pt>
                <c:pt idx="32">
                  <c:v>0.26</c:v>
                </c:pt>
                <c:pt idx="33">
                  <c:v>0.26</c:v>
                </c:pt>
                <c:pt idx="34">
                  <c:v>0.26</c:v>
                </c:pt>
                <c:pt idx="35">
                  <c:v>0.27</c:v>
                </c:pt>
                <c:pt idx="36">
                  <c:v>0.28000000000000003</c:v>
                </c:pt>
                <c:pt idx="37">
                  <c:v>0.28999999999999998</c:v>
                </c:pt>
                <c:pt idx="38">
                  <c:v>0.3</c:v>
                </c:pt>
                <c:pt idx="39">
                  <c:v>0.31</c:v>
                </c:pt>
                <c:pt idx="40">
                  <c:v>0.31</c:v>
                </c:pt>
                <c:pt idx="41">
                  <c:v>0.31</c:v>
                </c:pt>
                <c:pt idx="42">
                  <c:v>0.32</c:v>
                </c:pt>
                <c:pt idx="43">
                  <c:v>0.33</c:v>
                </c:pt>
                <c:pt idx="44">
                  <c:v>0.34</c:v>
                </c:pt>
                <c:pt idx="45">
                  <c:v>0.35</c:v>
                </c:pt>
                <c:pt idx="46">
                  <c:v>0.36</c:v>
                </c:pt>
                <c:pt idx="47">
                  <c:v>0.36</c:v>
                </c:pt>
                <c:pt idx="48">
                  <c:v>0.36</c:v>
                </c:pt>
                <c:pt idx="49">
                  <c:v>0.37</c:v>
                </c:pt>
                <c:pt idx="50">
                  <c:v>0.38</c:v>
                </c:pt>
                <c:pt idx="51">
                  <c:v>0.39</c:v>
                </c:pt>
                <c:pt idx="52">
                  <c:v>0.41</c:v>
                </c:pt>
                <c:pt idx="53">
                  <c:v>0.42</c:v>
                </c:pt>
                <c:pt idx="54">
                  <c:v>0.42</c:v>
                </c:pt>
                <c:pt idx="55">
                  <c:v>0.42</c:v>
                </c:pt>
                <c:pt idx="56">
                  <c:v>0.44</c:v>
                </c:pt>
                <c:pt idx="57">
                  <c:v>0.45</c:v>
                </c:pt>
                <c:pt idx="58">
                  <c:v>0.46</c:v>
                </c:pt>
                <c:pt idx="59">
                  <c:v>0.47</c:v>
                </c:pt>
                <c:pt idx="60">
                  <c:v>0.48</c:v>
                </c:pt>
                <c:pt idx="61">
                  <c:v>0.48</c:v>
                </c:pt>
                <c:pt idx="62">
                  <c:v>0.48</c:v>
                </c:pt>
                <c:pt idx="63">
                  <c:v>0.49</c:v>
                </c:pt>
                <c:pt idx="64">
                  <c:v>0.5</c:v>
                </c:pt>
                <c:pt idx="65">
                  <c:v>0.52</c:v>
                </c:pt>
                <c:pt idx="66">
                  <c:v>0.52</c:v>
                </c:pt>
                <c:pt idx="67">
                  <c:v>0.53</c:v>
                </c:pt>
                <c:pt idx="68">
                  <c:v>0.54</c:v>
                </c:pt>
                <c:pt idx="69">
                  <c:v>0.54</c:v>
                </c:pt>
                <c:pt idx="70">
                  <c:v>0.55000000000000004</c:v>
                </c:pt>
                <c:pt idx="71">
                  <c:v>0.55000000000000004</c:v>
                </c:pt>
                <c:pt idx="72">
                  <c:v>0.56000000000000005</c:v>
                </c:pt>
                <c:pt idx="73">
                  <c:v>0.56000000000000005</c:v>
                </c:pt>
                <c:pt idx="74">
                  <c:v>0.56999999999999995</c:v>
                </c:pt>
                <c:pt idx="75">
                  <c:v>0.56999999999999995</c:v>
                </c:pt>
                <c:pt idx="76">
                  <c:v>0.56999999999999995</c:v>
                </c:pt>
                <c:pt idx="77">
                  <c:v>0.57999999999999996</c:v>
                </c:pt>
                <c:pt idx="78">
                  <c:v>0.59</c:v>
                </c:pt>
                <c:pt idx="79">
                  <c:v>0.6</c:v>
                </c:pt>
                <c:pt idx="80">
                  <c:v>0.61</c:v>
                </c:pt>
                <c:pt idx="81">
                  <c:v>0.62</c:v>
                </c:pt>
                <c:pt idx="82">
                  <c:v>0.62</c:v>
                </c:pt>
                <c:pt idx="83">
                  <c:v>0.62</c:v>
                </c:pt>
                <c:pt idx="84">
                  <c:v>0.62</c:v>
                </c:pt>
                <c:pt idx="85">
                  <c:v>0.63</c:v>
                </c:pt>
                <c:pt idx="86">
                  <c:v>0.64</c:v>
                </c:pt>
                <c:pt idx="87">
                  <c:v>0.66</c:v>
                </c:pt>
                <c:pt idx="88">
                  <c:v>0.67</c:v>
                </c:pt>
                <c:pt idx="89">
                  <c:v>0.67</c:v>
                </c:pt>
                <c:pt idx="90">
                  <c:v>0.67</c:v>
                </c:pt>
                <c:pt idx="91">
                  <c:v>0.68</c:v>
                </c:pt>
                <c:pt idx="92">
                  <c:v>0.7</c:v>
                </c:pt>
                <c:pt idx="93">
                  <c:v>0.72</c:v>
                </c:pt>
                <c:pt idx="94">
                  <c:v>0.73</c:v>
                </c:pt>
                <c:pt idx="95">
                  <c:v>0.74</c:v>
                </c:pt>
                <c:pt idx="96">
                  <c:v>0.74</c:v>
                </c:pt>
                <c:pt idx="97">
                  <c:v>0.74</c:v>
                </c:pt>
                <c:pt idx="98">
                  <c:v>0.75</c:v>
                </c:pt>
                <c:pt idx="99">
                  <c:v>0.76</c:v>
                </c:pt>
                <c:pt idx="100">
                  <c:v>0.77</c:v>
                </c:pt>
                <c:pt idx="101">
                  <c:v>0.78</c:v>
                </c:pt>
                <c:pt idx="102">
                  <c:v>0.79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60-4B2F-B346-462B62E87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9101824"/>
        <c:axId val="51909756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Sheet2!$E$11</c15:sqref>
                        </c15:formulaRef>
                      </c:ext>
                    </c:extLst>
                    <c:strCache>
                      <c:ptCount val="1"/>
                      <c:pt idx="0">
                        <c:v> 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multiLvlStrRef>
                    <c:extLst>
                      <c:ext uri="{02D57815-91ED-43cb-92C2-25804820EDAC}">
                        <c15:formulaRef>
                          <c15:sqref>Sheet2!$B$11:$D$180</c15:sqref>
                        </c15:formulaRef>
                      </c:ext>
                    </c:extLst>
                    <c:multiLvlStrCache>
                      <c:ptCount val="170"/>
                      <c:lvl>
                        <c:pt idx="0">
                          <c:v>Day</c:v>
                        </c:pt>
                        <c:pt idx="1">
                          <c:v>6/15/2020</c:v>
                        </c:pt>
                        <c:pt idx="2">
                          <c:v>6/16/2020</c:v>
                        </c:pt>
                        <c:pt idx="3">
                          <c:v>6/17/2020</c:v>
                        </c:pt>
                        <c:pt idx="4">
                          <c:v>6/18/2020</c:v>
                        </c:pt>
                        <c:pt idx="5">
                          <c:v>6/19/2020</c:v>
                        </c:pt>
                        <c:pt idx="6">
                          <c:v>6/20/2020</c:v>
                        </c:pt>
                        <c:pt idx="7">
                          <c:v>6/21/2020</c:v>
                        </c:pt>
                        <c:pt idx="8">
                          <c:v>6/22/2020</c:v>
                        </c:pt>
                        <c:pt idx="9">
                          <c:v>6/23/2020</c:v>
                        </c:pt>
                        <c:pt idx="10">
                          <c:v>6/24/2020</c:v>
                        </c:pt>
                        <c:pt idx="11">
                          <c:v>6/25/2020</c:v>
                        </c:pt>
                        <c:pt idx="12">
                          <c:v>6/26/2020</c:v>
                        </c:pt>
                        <c:pt idx="13">
                          <c:v>6/27/2020</c:v>
                        </c:pt>
                        <c:pt idx="14">
                          <c:v>6/28/2020</c:v>
                        </c:pt>
                        <c:pt idx="15">
                          <c:v>6/29/2020</c:v>
                        </c:pt>
                        <c:pt idx="16">
                          <c:v>6/30/2020</c:v>
                        </c:pt>
                        <c:pt idx="17">
                          <c:v>7/1/2020</c:v>
                        </c:pt>
                        <c:pt idx="18">
                          <c:v>7/2/2020</c:v>
                        </c:pt>
                        <c:pt idx="19">
                          <c:v>7/3/2020</c:v>
                        </c:pt>
                        <c:pt idx="20">
                          <c:v>7/4/2020</c:v>
                        </c:pt>
                        <c:pt idx="21">
                          <c:v>7/5/2020</c:v>
                        </c:pt>
                        <c:pt idx="22">
                          <c:v>7/6/2020</c:v>
                        </c:pt>
                        <c:pt idx="23">
                          <c:v>7/7/2020</c:v>
                        </c:pt>
                        <c:pt idx="24">
                          <c:v>7/8/2020</c:v>
                        </c:pt>
                        <c:pt idx="25">
                          <c:v>7/9/2020</c:v>
                        </c:pt>
                        <c:pt idx="26">
                          <c:v>7/10/2020</c:v>
                        </c:pt>
                        <c:pt idx="27">
                          <c:v>7/11/2020</c:v>
                        </c:pt>
                        <c:pt idx="28">
                          <c:v>7/12/2020</c:v>
                        </c:pt>
                        <c:pt idx="29">
                          <c:v>7/13/2020</c:v>
                        </c:pt>
                        <c:pt idx="30">
                          <c:v>7/14/2020</c:v>
                        </c:pt>
                        <c:pt idx="31">
                          <c:v>7/15/2020</c:v>
                        </c:pt>
                        <c:pt idx="32">
                          <c:v>7/16/2020</c:v>
                        </c:pt>
                        <c:pt idx="33">
                          <c:v>7/17/2020</c:v>
                        </c:pt>
                        <c:pt idx="34">
                          <c:v>7/18/2020</c:v>
                        </c:pt>
                        <c:pt idx="35">
                          <c:v>7/19/2020</c:v>
                        </c:pt>
                        <c:pt idx="36">
                          <c:v>7/20/2020</c:v>
                        </c:pt>
                        <c:pt idx="37">
                          <c:v>7/21/2020</c:v>
                        </c:pt>
                        <c:pt idx="38">
                          <c:v>7/22/2020</c:v>
                        </c:pt>
                        <c:pt idx="39">
                          <c:v>7/23/2020</c:v>
                        </c:pt>
                        <c:pt idx="40">
                          <c:v>7/24/2020</c:v>
                        </c:pt>
                        <c:pt idx="41">
                          <c:v>7/25/2020</c:v>
                        </c:pt>
                        <c:pt idx="42">
                          <c:v>7/26/2020</c:v>
                        </c:pt>
                        <c:pt idx="43">
                          <c:v>7/27/2020</c:v>
                        </c:pt>
                        <c:pt idx="44">
                          <c:v>7/28/2020</c:v>
                        </c:pt>
                        <c:pt idx="45">
                          <c:v>7/29/2020</c:v>
                        </c:pt>
                        <c:pt idx="46">
                          <c:v>7/30/2020</c:v>
                        </c:pt>
                        <c:pt idx="47">
                          <c:v>7/31/2020</c:v>
                        </c:pt>
                        <c:pt idx="48">
                          <c:v>8/1/2020</c:v>
                        </c:pt>
                        <c:pt idx="49">
                          <c:v>8/2/2020</c:v>
                        </c:pt>
                        <c:pt idx="50">
                          <c:v>8/3/2020</c:v>
                        </c:pt>
                        <c:pt idx="51">
                          <c:v>8/4/2020</c:v>
                        </c:pt>
                        <c:pt idx="52">
                          <c:v>8/5/2020</c:v>
                        </c:pt>
                        <c:pt idx="53">
                          <c:v>8/6/2020</c:v>
                        </c:pt>
                        <c:pt idx="54">
                          <c:v>8/7/2020</c:v>
                        </c:pt>
                        <c:pt idx="55">
                          <c:v>8/8/2020</c:v>
                        </c:pt>
                        <c:pt idx="56">
                          <c:v>8/9/2020</c:v>
                        </c:pt>
                        <c:pt idx="57">
                          <c:v>8/10/2020</c:v>
                        </c:pt>
                        <c:pt idx="58">
                          <c:v>8/11/2020</c:v>
                        </c:pt>
                        <c:pt idx="59">
                          <c:v>8/12/2020</c:v>
                        </c:pt>
                        <c:pt idx="60">
                          <c:v>8/13/2020</c:v>
                        </c:pt>
                        <c:pt idx="61">
                          <c:v>8/14/2020</c:v>
                        </c:pt>
                        <c:pt idx="62">
                          <c:v>8/15/2020</c:v>
                        </c:pt>
                        <c:pt idx="63">
                          <c:v>8/16/2020</c:v>
                        </c:pt>
                        <c:pt idx="64">
                          <c:v>8/17/2020</c:v>
                        </c:pt>
                        <c:pt idx="65">
                          <c:v>8/18/2020</c:v>
                        </c:pt>
                        <c:pt idx="66">
                          <c:v>8/19/2020</c:v>
                        </c:pt>
                        <c:pt idx="67">
                          <c:v>8/20/2020</c:v>
                        </c:pt>
                        <c:pt idx="68">
                          <c:v>8/21/2020</c:v>
                        </c:pt>
                        <c:pt idx="69">
                          <c:v>8/22/2020</c:v>
                        </c:pt>
                        <c:pt idx="70">
                          <c:v>8/23/2020</c:v>
                        </c:pt>
                        <c:pt idx="71">
                          <c:v>8/24/2020</c:v>
                        </c:pt>
                        <c:pt idx="72">
                          <c:v>8/25/2020</c:v>
                        </c:pt>
                        <c:pt idx="73">
                          <c:v>8/26/2020</c:v>
                        </c:pt>
                        <c:pt idx="74">
                          <c:v>8/27/2020</c:v>
                        </c:pt>
                        <c:pt idx="75">
                          <c:v>8/28/2020</c:v>
                        </c:pt>
                        <c:pt idx="76">
                          <c:v>8/29/2020</c:v>
                        </c:pt>
                        <c:pt idx="77">
                          <c:v>8/30/2020</c:v>
                        </c:pt>
                        <c:pt idx="78">
                          <c:v>8/31/2020</c:v>
                        </c:pt>
                        <c:pt idx="79">
                          <c:v>9/1/2020</c:v>
                        </c:pt>
                        <c:pt idx="80">
                          <c:v>9/2/2020</c:v>
                        </c:pt>
                        <c:pt idx="81">
                          <c:v>9/3/2020</c:v>
                        </c:pt>
                        <c:pt idx="82">
                          <c:v>9/4/2020</c:v>
                        </c:pt>
                        <c:pt idx="83">
                          <c:v>9/5/2020</c:v>
                        </c:pt>
                        <c:pt idx="84">
                          <c:v>9/6/2020</c:v>
                        </c:pt>
                        <c:pt idx="85">
                          <c:v>9/7/2020</c:v>
                        </c:pt>
                        <c:pt idx="86">
                          <c:v>9/8/2020</c:v>
                        </c:pt>
                        <c:pt idx="87">
                          <c:v>9/9/2020</c:v>
                        </c:pt>
                        <c:pt idx="88">
                          <c:v>9/10/2020</c:v>
                        </c:pt>
                        <c:pt idx="89">
                          <c:v>9/11/2020</c:v>
                        </c:pt>
                        <c:pt idx="90">
                          <c:v>9/12/2020</c:v>
                        </c:pt>
                        <c:pt idx="91">
                          <c:v>9/13/2020</c:v>
                        </c:pt>
                        <c:pt idx="92">
                          <c:v>9/14/2020</c:v>
                        </c:pt>
                        <c:pt idx="93">
                          <c:v>9/15/2020</c:v>
                        </c:pt>
                        <c:pt idx="94">
                          <c:v>9/16/2020</c:v>
                        </c:pt>
                        <c:pt idx="95">
                          <c:v>9/17/2020</c:v>
                        </c:pt>
                        <c:pt idx="96">
                          <c:v>9/18/2020</c:v>
                        </c:pt>
                        <c:pt idx="97">
                          <c:v>9/19/2020</c:v>
                        </c:pt>
                        <c:pt idx="98">
                          <c:v>9/20/2020</c:v>
                        </c:pt>
                        <c:pt idx="99">
                          <c:v>9/21/2020</c:v>
                        </c:pt>
                        <c:pt idx="100">
                          <c:v>9/22/2020</c:v>
                        </c:pt>
                        <c:pt idx="101">
                          <c:v>9/23/2020</c:v>
                        </c:pt>
                        <c:pt idx="102">
                          <c:v>9/24/2020</c:v>
                        </c:pt>
                        <c:pt idx="103">
                          <c:v>9/25/2020</c:v>
                        </c:pt>
                        <c:pt idx="104">
                          <c:v>9/26/2020</c:v>
                        </c:pt>
                        <c:pt idx="105">
                          <c:v>9/27/2020</c:v>
                        </c:pt>
                        <c:pt idx="106">
                          <c:v>9/28/2020</c:v>
                        </c:pt>
                        <c:pt idx="107">
                          <c:v>9/29/2020</c:v>
                        </c:pt>
                        <c:pt idx="108">
                          <c:v>9/30/2020</c:v>
                        </c:pt>
                        <c:pt idx="109">
                          <c:v>10/1/2020</c:v>
                        </c:pt>
                        <c:pt idx="110">
                          <c:v>10/2/2020</c:v>
                        </c:pt>
                        <c:pt idx="111">
                          <c:v>10/3/2020</c:v>
                        </c:pt>
                        <c:pt idx="112">
                          <c:v>10/4/2020</c:v>
                        </c:pt>
                        <c:pt idx="113">
                          <c:v>10/5/2020</c:v>
                        </c:pt>
                        <c:pt idx="114">
                          <c:v>10/6/2020</c:v>
                        </c:pt>
                        <c:pt idx="115">
                          <c:v>10/7/2020</c:v>
                        </c:pt>
                        <c:pt idx="116">
                          <c:v>10/8/2020</c:v>
                        </c:pt>
                        <c:pt idx="117">
                          <c:v>10/9/2020</c:v>
                        </c:pt>
                        <c:pt idx="118">
                          <c:v>10/10/2020</c:v>
                        </c:pt>
                        <c:pt idx="119">
                          <c:v>10/11/2020</c:v>
                        </c:pt>
                        <c:pt idx="120">
                          <c:v>10/12/2020</c:v>
                        </c:pt>
                        <c:pt idx="121">
                          <c:v>10/13/2020</c:v>
                        </c:pt>
                        <c:pt idx="122">
                          <c:v>10/14/2020</c:v>
                        </c:pt>
                        <c:pt idx="123">
                          <c:v>10/15/2020</c:v>
                        </c:pt>
                        <c:pt idx="124">
                          <c:v>10/16/2020</c:v>
                        </c:pt>
                        <c:pt idx="125">
                          <c:v>10/17/2020</c:v>
                        </c:pt>
                        <c:pt idx="126">
                          <c:v>10/18/2020</c:v>
                        </c:pt>
                        <c:pt idx="127">
                          <c:v>10/19/2020</c:v>
                        </c:pt>
                        <c:pt idx="128">
                          <c:v>10/20/2020</c:v>
                        </c:pt>
                        <c:pt idx="129">
                          <c:v>10/21/2020</c:v>
                        </c:pt>
                        <c:pt idx="130">
                          <c:v>10/22/2020</c:v>
                        </c:pt>
                        <c:pt idx="131">
                          <c:v>10/23/2020</c:v>
                        </c:pt>
                        <c:pt idx="132">
                          <c:v>10/24/2020</c:v>
                        </c:pt>
                        <c:pt idx="133">
                          <c:v>10/25/2020</c:v>
                        </c:pt>
                        <c:pt idx="134">
                          <c:v>10/26/2020</c:v>
                        </c:pt>
                        <c:pt idx="135">
                          <c:v>10/27/2020</c:v>
                        </c:pt>
                        <c:pt idx="136">
                          <c:v>10/28/2020</c:v>
                        </c:pt>
                        <c:pt idx="137">
                          <c:v>10/29/2020</c:v>
                        </c:pt>
                        <c:pt idx="138">
                          <c:v>10/30/2020</c:v>
                        </c:pt>
                        <c:pt idx="139">
                          <c:v>10/31/2020</c:v>
                        </c:pt>
                        <c:pt idx="140">
                          <c:v>11/1/2020</c:v>
                        </c:pt>
                        <c:pt idx="141">
                          <c:v>11/2/2020</c:v>
                        </c:pt>
                        <c:pt idx="142">
                          <c:v>11/3/2020</c:v>
                        </c:pt>
                        <c:pt idx="143">
                          <c:v>11/4/2020</c:v>
                        </c:pt>
                        <c:pt idx="144">
                          <c:v>11/5/2020</c:v>
                        </c:pt>
                        <c:pt idx="145">
                          <c:v>11/6/2020</c:v>
                        </c:pt>
                        <c:pt idx="146">
                          <c:v>11/7/2020</c:v>
                        </c:pt>
                        <c:pt idx="147">
                          <c:v>11/8/2020</c:v>
                        </c:pt>
                        <c:pt idx="148">
                          <c:v>11/9/2020</c:v>
                        </c:pt>
                        <c:pt idx="149">
                          <c:v>11/10/2020</c:v>
                        </c:pt>
                        <c:pt idx="150">
                          <c:v>11/11/2020</c:v>
                        </c:pt>
                        <c:pt idx="151">
                          <c:v>11/12/2020</c:v>
                        </c:pt>
                        <c:pt idx="152">
                          <c:v>11/13/2020</c:v>
                        </c:pt>
                        <c:pt idx="153">
                          <c:v>11/14/2020</c:v>
                        </c:pt>
                        <c:pt idx="154">
                          <c:v>11/15/2020</c:v>
                        </c:pt>
                        <c:pt idx="155">
                          <c:v>11/16/2020</c:v>
                        </c:pt>
                        <c:pt idx="156">
                          <c:v>11/17/2020</c:v>
                        </c:pt>
                        <c:pt idx="157">
                          <c:v>11/18/2020</c:v>
                        </c:pt>
                        <c:pt idx="158">
                          <c:v>11/19/2020</c:v>
                        </c:pt>
                        <c:pt idx="159">
                          <c:v>11/20/2020</c:v>
                        </c:pt>
                        <c:pt idx="160">
                          <c:v>11/21/2020</c:v>
                        </c:pt>
                        <c:pt idx="161">
                          <c:v>11/22/2020</c:v>
                        </c:pt>
                        <c:pt idx="162">
                          <c:v>11/23/2020</c:v>
                        </c:pt>
                        <c:pt idx="163">
                          <c:v>11/24/2020</c:v>
                        </c:pt>
                        <c:pt idx="164">
                          <c:v>11/25/2020</c:v>
                        </c:pt>
                        <c:pt idx="165">
                          <c:v>11/26/2020</c:v>
                        </c:pt>
                        <c:pt idx="166">
                          <c:v>11/27/2020</c:v>
                        </c:pt>
                        <c:pt idx="167">
                          <c:v>11/28/2020</c:v>
                        </c:pt>
                        <c:pt idx="168">
                          <c:v>11/29/2020</c:v>
                        </c:pt>
                        <c:pt idx="169">
                          <c:v>11/30/2020</c:v>
                        </c:pt>
                      </c:lvl>
                      <c:lvl>
                        <c:pt idx="0">
                          <c:v>#Day</c:v>
                        </c:pt>
                        <c:pt idx="1">
                          <c:v>1</c:v>
                        </c:pt>
                        <c:pt idx="2">
                          <c:v>2</c:v>
                        </c:pt>
                        <c:pt idx="3">
                          <c:v>3</c:v>
                        </c:pt>
                        <c:pt idx="4">
                          <c:v>4</c:v>
                        </c:pt>
                        <c:pt idx="5">
                          <c:v>5</c:v>
                        </c:pt>
                        <c:pt idx="6">
                          <c:v>5</c:v>
                        </c:pt>
                        <c:pt idx="7">
                          <c:v>5</c:v>
                        </c:pt>
                        <c:pt idx="8">
                          <c:v>6</c:v>
                        </c:pt>
                        <c:pt idx="9">
                          <c:v>7</c:v>
                        </c:pt>
                        <c:pt idx="10">
                          <c:v>8</c:v>
                        </c:pt>
                        <c:pt idx="11">
                          <c:v>9</c:v>
                        </c:pt>
                        <c:pt idx="12">
                          <c:v>10</c:v>
                        </c:pt>
                        <c:pt idx="13">
                          <c:v>10</c:v>
                        </c:pt>
                        <c:pt idx="14">
                          <c:v>10</c:v>
                        </c:pt>
                        <c:pt idx="15">
                          <c:v>11</c:v>
                        </c:pt>
                        <c:pt idx="16">
                          <c:v>12</c:v>
                        </c:pt>
                        <c:pt idx="17">
                          <c:v>13</c:v>
                        </c:pt>
                        <c:pt idx="18">
                          <c:v>14</c:v>
                        </c:pt>
                        <c:pt idx="19">
                          <c:v>15</c:v>
                        </c:pt>
                        <c:pt idx="20">
                          <c:v>15</c:v>
                        </c:pt>
                        <c:pt idx="21">
                          <c:v>15</c:v>
                        </c:pt>
                        <c:pt idx="22">
                          <c:v>16</c:v>
                        </c:pt>
                        <c:pt idx="23">
                          <c:v>17</c:v>
                        </c:pt>
                        <c:pt idx="24">
                          <c:v>18</c:v>
                        </c:pt>
                        <c:pt idx="25">
                          <c:v>19</c:v>
                        </c:pt>
                        <c:pt idx="26">
                          <c:v>20</c:v>
                        </c:pt>
                        <c:pt idx="27">
                          <c:v>20</c:v>
                        </c:pt>
                        <c:pt idx="28">
                          <c:v>20</c:v>
                        </c:pt>
                        <c:pt idx="29">
                          <c:v>21</c:v>
                        </c:pt>
                        <c:pt idx="30">
                          <c:v>22</c:v>
                        </c:pt>
                        <c:pt idx="31">
                          <c:v>23</c:v>
                        </c:pt>
                        <c:pt idx="32">
                          <c:v>24</c:v>
                        </c:pt>
                        <c:pt idx="33">
                          <c:v>25</c:v>
                        </c:pt>
                        <c:pt idx="34">
                          <c:v>25</c:v>
                        </c:pt>
                        <c:pt idx="35">
                          <c:v>25</c:v>
                        </c:pt>
                        <c:pt idx="36">
                          <c:v>26</c:v>
                        </c:pt>
                        <c:pt idx="37">
                          <c:v>27</c:v>
                        </c:pt>
                        <c:pt idx="38">
                          <c:v>28</c:v>
                        </c:pt>
                        <c:pt idx="39">
                          <c:v>29</c:v>
                        </c:pt>
                        <c:pt idx="40">
                          <c:v>30</c:v>
                        </c:pt>
                        <c:pt idx="41">
                          <c:v>30</c:v>
                        </c:pt>
                        <c:pt idx="42">
                          <c:v>30</c:v>
                        </c:pt>
                        <c:pt idx="43">
                          <c:v>31</c:v>
                        </c:pt>
                        <c:pt idx="44">
                          <c:v>32</c:v>
                        </c:pt>
                        <c:pt idx="45">
                          <c:v>33</c:v>
                        </c:pt>
                        <c:pt idx="46">
                          <c:v>34</c:v>
                        </c:pt>
                        <c:pt idx="47">
                          <c:v>35</c:v>
                        </c:pt>
                        <c:pt idx="48">
                          <c:v>35</c:v>
                        </c:pt>
                        <c:pt idx="49">
                          <c:v>35</c:v>
                        </c:pt>
                        <c:pt idx="50">
                          <c:v>36</c:v>
                        </c:pt>
                        <c:pt idx="51">
                          <c:v>37</c:v>
                        </c:pt>
                        <c:pt idx="52">
                          <c:v>38</c:v>
                        </c:pt>
                        <c:pt idx="53">
                          <c:v>39</c:v>
                        </c:pt>
                        <c:pt idx="54">
                          <c:v>40</c:v>
                        </c:pt>
                        <c:pt idx="55">
                          <c:v>40</c:v>
                        </c:pt>
                        <c:pt idx="56">
                          <c:v>40</c:v>
                        </c:pt>
                        <c:pt idx="57">
                          <c:v>41</c:v>
                        </c:pt>
                        <c:pt idx="58">
                          <c:v>42</c:v>
                        </c:pt>
                        <c:pt idx="59">
                          <c:v>43</c:v>
                        </c:pt>
                        <c:pt idx="60">
                          <c:v>44</c:v>
                        </c:pt>
                        <c:pt idx="61">
                          <c:v>45</c:v>
                        </c:pt>
                        <c:pt idx="62">
                          <c:v>45</c:v>
                        </c:pt>
                        <c:pt idx="63">
                          <c:v>45</c:v>
                        </c:pt>
                        <c:pt idx="64">
                          <c:v>46</c:v>
                        </c:pt>
                        <c:pt idx="65">
                          <c:v>47</c:v>
                        </c:pt>
                        <c:pt idx="66">
                          <c:v>48</c:v>
                        </c:pt>
                        <c:pt idx="67">
                          <c:v>49</c:v>
                        </c:pt>
                        <c:pt idx="68">
                          <c:v>50</c:v>
                        </c:pt>
                        <c:pt idx="69">
                          <c:v>50</c:v>
                        </c:pt>
                        <c:pt idx="70">
                          <c:v>50</c:v>
                        </c:pt>
                        <c:pt idx="71">
                          <c:v>51</c:v>
                        </c:pt>
                        <c:pt idx="72">
                          <c:v>52</c:v>
                        </c:pt>
                        <c:pt idx="73">
                          <c:v>53</c:v>
                        </c:pt>
                        <c:pt idx="74">
                          <c:v>54</c:v>
                        </c:pt>
                        <c:pt idx="75">
                          <c:v>55</c:v>
                        </c:pt>
                        <c:pt idx="76">
                          <c:v>55</c:v>
                        </c:pt>
                        <c:pt idx="77">
                          <c:v>55</c:v>
                        </c:pt>
                        <c:pt idx="78">
                          <c:v>56</c:v>
                        </c:pt>
                        <c:pt idx="79">
                          <c:v>57</c:v>
                        </c:pt>
                        <c:pt idx="80">
                          <c:v>58</c:v>
                        </c:pt>
                        <c:pt idx="81">
                          <c:v>59</c:v>
                        </c:pt>
                        <c:pt idx="82">
                          <c:v>60</c:v>
                        </c:pt>
                        <c:pt idx="83">
                          <c:v>60</c:v>
                        </c:pt>
                        <c:pt idx="84">
                          <c:v>60</c:v>
                        </c:pt>
                        <c:pt idx="85">
                          <c:v>61</c:v>
                        </c:pt>
                        <c:pt idx="86">
                          <c:v>62</c:v>
                        </c:pt>
                        <c:pt idx="87">
                          <c:v>63</c:v>
                        </c:pt>
                        <c:pt idx="88">
                          <c:v>64</c:v>
                        </c:pt>
                        <c:pt idx="89">
                          <c:v>65</c:v>
                        </c:pt>
                        <c:pt idx="90">
                          <c:v>65</c:v>
                        </c:pt>
                        <c:pt idx="91">
                          <c:v>65</c:v>
                        </c:pt>
                        <c:pt idx="92">
                          <c:v>66</c:v>
                        </c:pt>
                        <c:pt idx="93">
                          <c:v>67</c:v>
                        </c:pt>
                        <c:pt idx="94">
                          <c:v>68</c:v>
                        </c:pt>
                        <c:pt idx="95">
                          <c:v>69</c:v>
                        </c:pt>
                        <c:pt idx="96">
                          <c:v>70</c:v>
                        </c:pt>
                        <c:pt idx="97">
                          <c:v>70</c:v>
                        </c:pt>
                        <c:pt idx="98">
                          <c:v>70</c:v>
                        </c:pt>
                        <c:pt idx="99">
                          <c:v>71</c:v>
                        </c:pt>
                        <c:pt idx="100">
                          <c:v>72</c:v>
                        </c:pt>
                        <c:pt idx="101">
                          <c:v>73</c:v>
                        </c:pt>
                        <c:pt idx="102">
                          <c:v>74</c:v>
                        </c:pt>
                        <c:pt idx="103">
                          <c:v>75</c:v>
                        </c:pt>
                        <c:pt idx="104">
                          <c:v>75</c:v>
                        </c:pt>
                        <c:pt idx="105">
                          <c:v>75</c:v>
                        </c:pt>
                        <c:pt idx="106">
                          <c:v>76</c:v>
                        </c:pt>
                        <c:pt idx="107">
                          <c:v>77</c:v>
                        </c:pt>
                        <c:pt idx="108">
                          <c:v>78</c:v>
                        </c:pt>
                        <c:pt idx="109">
                          <c:v>79</c:v>
                        </c:pt>
                        <c:pt idx="110">
                          <c:v>80</c:v>
                        </c:pt>
                        <c:pt idx="111">
                          <c:v>80</c:v>
                        </c:pt>
                        <c:pt idx="112">
                          <c:v>80</c:v>
                        </c:pt>
                        <c:pt idx="113">
                          <c:v>81</c:v>
                        </c:pt>
                        <c:pt idx="114">
                          <c:v>82</c:v>
                        </c:pt>
                        <c:pt idx="115">
                          <c:v>83</c:v>
                        </c:pt>
                        <c:pt idx="116">
                          <c:v>84</c:v>
                        </c:pt>
                        <c:pt idx="117">
                          <c:v>85</c:v>
                        </c:pt>
                        <c:pt idx="118">
                          <c:v>85</c:v>
                        </c:pt>
                        <c:pt idx="119">
                          <c:v>85</c:v>
                        </c:pt>
                        <c:pt idx="120">
                          <c:v>86</c:v>
                        </c:pt>
                        <c:pt idx="121">
                          <c:v>87</c:v>
                        </c:pt>
                        <c:pt idx="122">
                          <c:v>88</c:v>
                        </c:pt>
                        <c:pt idx="123">
                          <c:v>89</c:v>
                        </c:pt>
                        <c:pt idx="124">
                          <c:v>90</c:v>
                        </c:pt>
                        <c:pt idx="125">
                          <c:v>90</c:v>
                        </c:pt>
                        <c:pt idx="126">
                          <c:v>90</c:v>
                        </c:pt>
                        <c:pt idx="127">
                          <c:v>91</c:v>
                        </c:pt>
                        <c:pt idx="128">
                          <c:v>92</c:v>
                        </c:pt>
                        <c:pt idx="129">
                          <c:v>93</c:v>
                        </c:pt>
                        <c:pt idx="130">
                          <c:v>94</c:v>
                        </c:pt>
                        <c:pt idx="131">
                          <c:v>95</c:v>
                        </c:pt>
                        <c:pt idx="132">
                          <c:v>95</c:v>
                        </c:pt>
                        <c:pt idx="133">
                          <c:v>95</c:v>
                        </c:pt>
                        <c:pt idx="134">
                          <c:v>96</c:v>
                        </c:pt>
                        <c:pt idx="135">
                          <c:v>97</c:v>
                        </c:pt>
                        <c:pt idx="136">
                          <c:v>98</c:v>
                        </c:pt>
                        <c:pt idx="137">
                          <c:v>99</c:v>
                        </c:pt>
                        <c:pt idx="138">
                          <c:v>100</c:v>
                        </c:pt>
                        <c:pt idx="139">
                          <c:v>100</c:v>
                        </c:pt>
                        <c:pt idx="140">
                          <c:v>100</c:v>
                        </c:pt>
                        <c:pt idx="141">
                          <c:v>101</c:v>
                        </c:pt>
                        <c:pt idx="142">
                          <c:v>102</c:v>
                        </c:pt>
                        <c:pt idx="143">
                          <c:v>103</c:v>
                        </c:pt>
                        <c:pt idx="144">
                          <c:v>104</c:v>
                        </c:pt>
                        <c:pt idx="145">
                          <c:v>105</c:v>
                        </c:pt>
                        <c:pt idx="146">
                          <c:v>105</c:v>
                        </c:pt>
                        <c:pt idx="147">
                          <c:v>105</c:v>
                        </c:pt>
                        <c:pt idx="148">
                          <c:v>106</c:v>
                        </c:pt>
                        <c:pt idx="149">
                          <c:v>107</c:v>
                        </c:pt>
                        <c:pt idx="150">
                          <c:v>108</c:v>
                        </c:pt>
                        <c:pt idx="151">
                          <c:v>109</c:v>
                        </c:pt>
                        <c:pt idx="152">
                          <c:v>110</c:v>
                        </c:pt>
                        <c:pt idx="153">
                          <c:v>110</c:v>
                        </c:pt>
                        <c:pt idx="154">
                          <c:v>110</c:v>
                        </c:pt>
                        <c:pt idx="155">
                          <c:v>111</c:v>
                        </c:pt>
                        <c:pt idx="156">
                          <c:v>112</c:v>
                        </c:pt>
                        <c:pt idx="157">
                          <c:v>113</c:v>
                        </c:pt>
                        <c:pt idx="158">
                          <c:v>114</c:v>
                        </c:pt>
                        <c:pt idx="159">
                          <c:v>115</c:v>
                        </c:pt>
                        <c:pt idx="160">
                          <c:v>115</c:v>
                        </c:pt>
                        <c:pt idx="161">
                          <c:v>115</c:v>
                        </c:pt>
                        <c:pt idx="162">
                          <c:v>116</c:v>
                        </c:pt>
                        <c:pt idx="163">
                          <c:v>117</c:v>
                        </c:pt>
                        <c:pt idx="164">
                          <c:v>118</c:v>
                        </c:pt>
                        <c:pt idx="165">
                          <c:v>119</c:v>
                        </c:pt>
                        <c:pt idx="166">
                          <c:v>120</c:v>
                        </c:pt>
                        <c:pt idx="167">
                          <c:v>120</c:v>
                        </c:pt>
                        <c:pt idx="168">
                          <c:v>120</c:v>
                        </c:pt>
                        <c:pt idx="169">
                          <c:v>121</c:v>
                        </c:pt>
                      </c:lvl>
                      <c:lvl>
                        <c:pt idx="0">
                          <c:v>Week</c:v>
                        </c:pt>
                        <c:pt idx="1">
                          <c:v>1</c:v>
                        </c:pt>
                        <c:pt idx="2">
                          <c:v>1</c:v>
                        </c:pt>
                        <c:pt idx="3">
                          <c:v>1</c:v>
                        </c:pt>
                        <c:pt idx="4">
                          <c:v>1</c:v>
                        </c:pt>
                        <c:pt idx="5">
                          <c:v>1</c:v>
                        </c:pt>
                        <c:pt idx="6">
                          <c:v>1</c:v>
                        </c:pt>
                        <c:pt idx="7">
                          <c:v>2</c:v>
                        </c:pt>
                        <c:pt idx="8">
                          <c:v>2</c:v>
                        </c:pt>
                        <c:pt idx="9">
                          <c:v>2</c:v>
                        </c:pt>
                        <c:pt idx="10">
                          <c:v>2</c:v>
                        </c:pt>
                        <c:pt idx="11">
                          <c:v>2</c:v>
                        </c:pt>
                        <c:pt idx="12">
                          <c:v>2</c:v>
                        </c:pt>
                        <c:pt idx="13">
                          <c:v>2</c:v>
                        </c:pt>
                        <c:pt idx="14">
                          <c:v>3</c:v>
                        </c:pt>
                        <c:pt idx="15">
                          <c:v>3</c:v>
                        </c:pt>
                        <c:pt idx="16">
                          <c:v>3</c:v>
                        </c:pt>
                        <c:pt idx="17">
                          <c:v>3</c:v>
                        </c:pt>
                        <c:pt idx="18">
                          <c:v>3</c:v>
                        </c:pt>
                        <c:pt idx="19">
                          <c:v>3</c:v>
                        </c:pt>
                        <c:pt idx="20">
                          <c:v>3</c:v>
                        </c:pt>
                        <c:pt idx="21">
                          <c:v>4</c:v>
                        </c:pt>
                        <c:pt idx="22">
                          <c:v>4</c:v>
                        </c:pt>
                        <c:pt idx="23">
                          <c:v>4</c:v>
                        </c:pt>
                        <c:pt idx="24">
                          <c:v>4</c:v>
                        </c:pt>
                        <c:pt idx="25">
                          <c:v>4</c:v>
                        </c:pt>
                        <c:pt idx="26">
                          <c:v>4</c:v>
                        </c:pt>
                        <c:pt idx="27">
                          <c:v>4</c:v>
                        </c:pt>
                        <c:pt idx="28">
                          <c:v>5</c:v>
                        </c:pt>
                        <c:pt idx="29">
                          <c:v>5</c:v>
                        </c:pt>
                        <c:pt idx="30">
                          <c:v>5</c:v>
                        </c:pt>
                        <c:pt idx="31">
                          <c:v>5</c:v>
                        </c:pt>
                        <c:pt idx="32">
                          <c:v>5</c:v>
                        </c:pt>
                        <c:pt idx="33">
                          <c:v>5</c:v>
                        </c:pt>
                        <c:pt idx="34">
                          <c:v>5</c:v>
                        </c:pt>
                        <c:pt idx="35">
                          <c:v>6</c:v>
                        </c:pt>
                        <c:pt idx="36">
                          <c:v>6</c:v>
                        </c:pt>
                        <c:pt idx="37">
                          <c:v>6</c:v>
                        </c:pt>
                        <c:pt idx="38">
                          <c:v>6</c:v>
                        </c:pt>
                        <c:pt idx="39">
                          <c:v>6</c:v>
                        </c:pt>
                        <c:pt idx="40">
                          <c:v>6</c:v>
                        </c:pt>
                        <c:pt idx="41">
                          <c:v>6</c:v>
                        </c:pt>
                        <c:pt idx="42">
                          <c:v>7</c:v>
                        </c:pt>
                        <c:pt idx="43">
                          <c:v>7</c:v>
                        </c:pt>
                        <c:pt idx="44">
                          <c:v>7</c:v>
                        </c:pt>
                        <c:pt idx="45">
                          <c:v>7</c:v>
                        </c:pt>
                        <c:pt idx="46">
                          <c:v>7</c:v>
                        </c:pt>
                        <c:pt idx="47">
                          <c:v>7</c:v>
                        </c:pt>
                        <c:pt idx="48">
                          <c:v>7</c:v>
                        </c:pt>
                        <c:pt idx="49">
                          <c:v>8</c:v>
                        </c:pt>
                        <c:pt idx="50">
                          <c:v>8</c:v>
                        </c:pt>
                        <c:pt idx="51">
                          <c:v>8</c:v>
                        </c:pt>
                        <c:pt idx="52">
                          <c:v>8</c:v>
                        </c:pt>
                        <c:pt idx="53">
                          <c:v>8</c:v>
                        </c:pt>
                        <c:pt idx="54">
                          <c:v>8</c:v>
                        </c:pt>
                        <c:pt idx="55">
                          <c:v>8</c:v>
                        </c:pt>
                        <c:pt idx="56">
                          <c:v>9</c:v>
                        </c:pt>
                        <c:pt idx="57">
                          <c:v>9</c:v>
                        </c:pt>
                        <c:pt idx="58">
                          <c:v>9</c:v>
                        </c:pt>
                        <c:pt idx="59">
                          <c:v>9</c:v>
                        </c:pt>
                        <c:pt idx="60">
                          <c:v>9</c:v>
                        </c:pt>
                        <c:pt idx="61">
                          <c:v>9</c:v>
                        </c:pt>
                        <c:pt idx="62">
                          <c:v>9</c:v>
                        </c:pt>
                        <c:pt idx="63">
                          <c:v>10</c:v>
                        </c:pt>
                        <c:pt idx="64">
                          <c:v>10</c:v>
                        </c:pt>
                        <c:pt idx="65">
                          <c:v>10</c:v>
                        </c:pt>
                        <c:pt idx="66">
                          <c:v>10</c:v>
                        </c:pt>
                        <c:pt idx="67">
                          <c:v>10</c:v>
                        </c:pt>
                        <c:pt idx="68">
                          <c:v>10</c:v>
                        </c:pt>
                        <c:pt idx="69">
                          <c:v>10</c:v>
                        </c:pt>
                        <c:pt idx="70">
                          <c:v>11</c:v>
                        </c:pt>
                        <c:pt idx="71">
                          <c:v>11</c:v>
                        </c:pt>
                        <c:pt idx="72">
                          <c:v>11</c:v>
                        </c:pt>
                        <c:pt idx="73">
                          <c:v>11</c:v>
                        </c:pt>
                        <c:pt idx="74">
                          <c:v>11</c:v>
                        </c:pt>
                        <c:pt idx="75">
                          <c:v>11</c:v>
                        </c:pt>
                        <c:pt idx="76">
                          <c:v>11</c:v>
                        </c:pt>
                        <c:pt idx="77">
                          <c:v>12</c:v>
                        </c:pt>
                        <c:pt idx="78">
                          <c:v>12</c:v>
                        </c:pt>
                        <c:pt idx="79">
                          <c:v>12</c:v>
                        </c:pt>
                        <c:pt idx="80">
                          <c:v>12</c:v>
                        </c:pt>
                        <c:pt idx="81">
                          <c:v>12</c:v>
                        </c:pt>
                        <c:pt idx="82">
                          <c:v>12</c:v>
                        </c:pt>
                        <c:pt idx="83">
                          <c:v>12</c:v>
                        </c:pt>
                        <c:pt idx="84">
                          <c:v>13</c:v>
                        </c:pt>
                        <c:pt idx="85">
                          <c:v>13</c:v>
                        </c:pt>
                        <c:pt idx="86">
                          <c:v>13</c:v>
                        </c:pt>
                        <c:pt idx="87">
                          <c:v>13</c:v>
                        </c:pt>
                        <c:pt idx="88">
                          <c:v>13</c:v>
                        </c:pt>
                        <c:pt idx="89">
                          <c:v>13</c:v>
                        </c:pt>
                        <c:pt idx="90">
                          <c:v>13</c:v>
                        </c:pt>
                        <c:pt idx="91">
                          <c:v>14</c:v>
                        </c:pt>
                        <c:pt idx="92">
                          <c:v>14</c:v>
                        </c:pt>
                        <c:pt idx="93">
                          <c:v>14</c:v>
                        </c:pt>
                        <c:pt idx="94">
                          <c:v>14</c:v>
                        </c:pt>
                        <c:pt idx="95">
                          <c:v>14</c:v>
                        </c:pt>
                        <c:pt idx="96">
                          <c:v>14</c:v>
                        </c:pt>
                        <c:pt idx="97">
                          <c:v>14</c:v>
                        </c:pt>
                        <c:pt idx="98">
                          <c:v>15</c:v>
                        </c:pt>
                        <c:pt idx="99">
                          <c:v>15</c:v>
                        </c:pt>
                        <c:pt idx="100">
                          <c:v>15</c:v>
                        </c:pt>
                        <c:pt idx="101">
                          <c:v>15</c:v>
                        </c:pt>
                        <c:pt idx="102">
                          <c:v>15</c:v>
                        </c:pt>
                        <c:pt idx="103">
                          <c:v>15</c:v>
                        </c:pt>
                        <c:pt idx="104">
                          <c:v>15</c:v>
                        </c:pt>
                        <c:pt idx="105">
                          <c:v>16</c:v>
                        </c:pt>
                        <c:pt idx="106">
                          <c:v>16</c:v>
                        </c:pt>
                        <c:pt idx="107">
                          <c:v>16</c:v>
                        </c:pt>
                        <c:pt idx="108">
                          <c:v>16</c:v>
                        </c:pt>
                        <c:pt idx="109">
                          <c:v>16</c:v>
                        </c:pt>
                        <c:pt idx="110">
                          <c:v>16</c:v>
                        </c:pt>
                        <c:pt idx="111">
                          <c:v>16</c:v>
                        </c:pt>
                        <c:pt idx="112">
                          <c:v>17</c:v>
                        </c:pt>
                        <c:pt idx="113">
                          <c:v>17</c:v>
                        </c:pt>
                        <c:pt idx="114">
                          <c:v>17</c:v>
                        </c:pt>
                        <c:pt idx="115">
                          <c:v>17</c:v>
                        </c:pt>
                        <c:pt idx="116">
                          <c:v>17</c:v>
                        </c:pt>
                        <c:pt idx="117">
                          <c:v>17</c:v>
                        </c:pt>
                        <c:pt idx="118">
                          <c:v>17</c:v>
                        </c:pt>
                        <c:pt idx="119">
                          <c:v>18</c:v>
                        </c:pt>
                        <c:pt idx="120">
                          <c:v>18</c:v>
                        </c:pt>
                        <c:pt idx="121">
                          <c:v>18</c:v>
                        </c:pt>
                        <c:pt idx="122">
                          <c:v>18</c:v>
                        </c:pt>
                        <c:pt idx="123">
                          <c:v>18</c:v>
                        </c:pt>
                        <c:pt idx="124">
                          <c:v>18</c:v>
                        </c:pt>
                        <c:pt idx="125">
                          <c:v>18</c:v>
                        </c:pt>
                        <c:pt idx="126">
                          <c:v>19</c:v>
                        </c:pt>
                        <c:pt idx="127">
                          <c:v>19</c:v>
                        </c:pt>
                        <c:pt idx="128">
                          <c:v>19</c:v>
                        </c:pt>
                        <c:pt idx="129">
                          <c:v>19</c:v>
                        </c:pt>
                        <c:pt idx="130">
                          <c:v>19</c:v>
                        </c:pt>
                        <c:pt idx="131">
                          <c:v>19</c:v>
                        </c:pt>
                        <c:pt idx="132">
                          <c:v>19</c:v>
                        </c:pt>
                        <c:pt idx="133">
                          <c:v>20</c:v>
                        </c:pt>
                        <c:pt idx="134">
                          <c:v>20</c:v>
                        </c:pt>
                        <c:pt idx="135">
                          <c:v>20</c:v>
                        </c:pt>
                        <c:pt idx="136">
                          <c:v>20</c:v>
                        </c:pt>
                        <c:pt idx="137">
                          <c:v>20</c:v>
                        </c:pt>
                        <c:pt idx="138">
                          <c:v>20</c:v>
                        </c:pt>
                        <c:pt idx="139">
                          <c:v>20</c:v>
                        </c:pt>
                        <c:pt idx="140">
                          <c:v>21</c:v>
                        </c:pt>
                        <c:pt idx="141">
                          <c:v>21</c:v>
                        </c:pt>
                        <c:pt idx="142">
                          <c:v>21</c:v>
                        </c:pt>
                        <c:pt idx="143">
                          <c:v>21</c:v>
                        </c:pt>
                        <c:pt idx="144">
                          <c:v>21</c:v>
                        </c:pt>
                        <c:pt idx="145">
                          <c:v>21</c:v>
                        </c:pt>
                        <c:pt idx="146">
                          <c:v>21</c:v>
                        </c:pt>
                        <c:pt idx="147">
                          <c:v>22</c:v>
                        </c:pt>
                        <c:pt idx="148">
                          <c:v>22</c:v>
                        </c:pt>
                        <c:pt idx="149">
                          <c:v>22</c:v>
                        </c:pt>
                        <c:pt idx="150">
                          <c:v>22</c:v>
                        </c:pt>
                        <c:pt idx="151">
                          <c:v>22</c:v>
                        </c:pt>
                        <c:pt idx="152">
                          <c:v>22</c:v>
                        </c:pt>
                        <c:pt idx="153">
                          <c:v>22</c:v>
                        </c:pt>
                        <c:pt idx="154">
                          <c:v>23</c:v>
                        </c:pt>
                        <c:pt idx="155">
                          <c:v>23</c:v>
                        </c:pt>
                        <c:pt idx="156">
                          <c:v>23</c:v>
                        </c:pt>
                        <c:pt idx="157">
                          <c:v>23</c:v>
                        </c:pt>
                        <c:pt idx="158">
                          <c:v>23</c:v>
                        </c:pt>
                        <c:pt idx="159">
                          <c:v>23</c:v>
                        </c:pt>
                        <c:pt idx="160">
                          <c:v>23</c:v>
                        </c:pt>
                        <c:pt idx="161">
                          <c:v>24</c:v>
                        </c:pt>
                        <c:pt idx="162">
                          <c:v>24</c:v>
                        </c:pt>
                        <c:pt idx="163">
                          <c:v>24</c:v>
                        </c:pt>
                        <c:pt idx="164">
                          <c:v>24</c:v>
                        </c:pt>
                        <c:pt idx="165">
                          <c:v>24</c:v>
                        </c:pt>
                        <c:pt idx="166">
                          <c:v>24</c:v>
                        </c:pt>
                        <c:pt idx="167">
                          <c:v>24</c:v>
                        </c:pt>
                        <c:pt idx="168">
                          <c:v>25</c:v>
                        </c:pt>
                        <c:pt idx="169">
                          <c:v>25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Sheet2!$E$12:$E$27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5E60-4B2F-B346-462B62E875FF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Sheet2!$K$11</c15:sqref>
                        </c15:formulaRef>
                      </c:ext>
                    </c:extLst>
                    <c:strCache>
                      <c:ptCount val="1"/>
                      <c:pt idx="0">
                        <c:v>% complete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Sheet2!$B$11:$D$180</c15:sqref>
                        </c15:formulaRef>
                      </c:ext>
                    </c:extLst>
                    <c:multiLvlStrCache>
                      <c:ptCount val="170"/>
                      <c:lvl>
                        <c:pt idx="0">
                          <c:v>Day</c:v>
                        </c:pt>
                        <c:pt idx="1">
                          <c:v>6/15/2020</c:v>
                        </c:pt>
                        <c:pt idx="2">
                          <c:v>6/16/2020</c:v>
                        </c:pt>
                        <c:pt idx="3">
                          <c:v>6/17/2020</c:v>
                        </c:pt>
                        <c:pt idx="4">
                          <c:v>6/18/2020</c:v>
                        </c:pt>
                        <c:pt idx="5">
                          <c:v>6/19/2020</c:v>
                        </c:pt>
                        <c:pt idx="6">
                          <c:v>6/20/2020</c:v>
                        </c:pt>
                        <c:pt idx="7">
                          <c:v>6/21/2020</c:v>
                        </c:pt>
                        <c:pt idx="8">
                          <c:v>6/22/2020</c:v>
                        </c:pt>
                        <c:pt idx="9">
                          <c:v>6/23/2020</c:v>
                        </c:pt>
                        <c:pt idx="10">
                          <c:v>6/24/2020</c:v>
                        </c:pt>
                        <c:pt idx="11">
                          <c:v>6/25/2020</c:v>
                        </c:pt>
                        <c:pt idx="12">
                          <c:v>6/26/2020</c:v>
                        </c:pt>
                        <c:pt idx="13">
                          <c:v>6/27/2020</c:v>
                        </c:pt>
                        <c:pt idx="14">
                          <c:v>6/28/2020</c:v>
                        </c:pt>
                        <c:pt idx="15">
                          <c:v>6/29/2020</c:v>
                        </c:pt>
                        <c:pt idx="16">
                          <c:v>6/30/2020</c:v>
                        </c:pt>
                        <c:pt idx="17">
                          <c:v>7/1/2020</c:v>
                        </c:pt>
                        <c:pt idx="18">
                          <c:v>7/2/2020</c:v>
                        </c:pt>
                        <c:pt idx="19">
                          <c:v>7/3/2020</c:v>
                        </c:pt>
                        <c:pt idx="20">
                          <c:v>7/4/2020</c:v>
                        </c:pt>
                        <c:pt idx="21">
                          <c:v>7/5/2020</c:v>
                        </c:pt>
                        <c:pt idx="22">
                          <c:v>7/6/2020</c:v>
                        </c:pt>
                        <c:pt idx="23">
                          <c:v>7/7/2020</c:v>
                        </c:pt>
                        <c:pt idx="24">
                          <c:v>7/8/2020</c:v>
                        </c:pt>
                        <c:pt idx="25">
                          <c:v>7/9/2020</c:v>
                        </c:pt>
                        <c:pt idx="26">
                          <c:v>7/10/2020</c:v>
                        </c:pt>
                        <c:pt idx="27">
                          <c:v>7/11/2020</c:v>
                        </c:pt>
                        <c:pt idx="28">
                          <c:v>7/12/2020</c:v>
                        </c:pt>
                        <c:pt idx="29">
                          <c:v>7/13/2020</c:v>
                        </c:pt>
                        <c:pt idx="30">
                          <c:v>7/14/2020</c:v>
                        </c:pt>
                        <c:pt idx="31">
                          <c:v>7/15/2020</c:v>
                        </c:pt>
                        <c:pt idx="32">
                          <c:v>7/16/2020</c:v>
                        </c:pt>
                        <c:pt idx="33">
                          <c:v>7/17/2020</c:v>
                        </c:pt>
                        <c:pt idx="34">
                          <c:v>7/18/2020</c:v>
                        </c:pt>
                        <c:pt idx="35">
                          <c:v>7/19/2020</c:v>
                        </c:pt>
                        <c:pt idx="36">
                          <c:v>7/20/2020</c:v>
                        </c:pt>
                        <c:pt idx="37">
                          <c:v>7/21/2020</c:v>
                        </c:pt>
                        <c:pt idx="38">
                          <c:v>7/22/2020</c:v>
                        </c:pt>
                        <c:pt idx="39">
                          <c:v>7/23/2020</c:v>
                        </c:pt>
                        <c:pt idx="40">
                          <c:v>7/24/2020</c:v>
                        </c:pt>
                        <c:pt idx="41">
                          <c:v>7/25/2020</c:v>
                        </c:pt>
                        <c:pt idx="42">
                          <c:v>7/26/2020</c:v>
                        </c:pt>
                        <c:pt idx="43">
                          <c:v>7/27/2020</c:v>
                        </c:pt>
                        <c:pt idx="44">
                          <c:v>7/28/2020</c:v>
                        </c:pt>
                        <c:pt idx="45">
                          <c:v>7/29/2020</c:v>
                        </c:pt>
                        <c:pt idx="46">
                          <c:v>7/30/2020</c:v>
                        </c:pt>
                        <c:pt idx="47">
                          <c:v>7/31/2020</c:v>
                        </c:pt>
                        <c:pt idx="48">
                          <c:v>8/1/2020</c:v>
                        </c:pt>
                        <c:pt idx="49">
                          <c:v>8/2/2020</c:v>
                        </c:pt>
                        <c:pt idx="50">
                          <c:v>8/3/2020</c:v>
                        </c:pt>
                        <c:pt idx="51">
                          <c:v>8/4/2020</c:v>
                        </c:pt>
                        <c:pt idx="52">
                          <c:v>8/5/2020</c:v>
                        </c:pt>
                        <c:pt idx="53">
                          <c:v>8/6/2020</c:v>
                        </c:pt>
                        <c:pt idx="54">
                          <c:v>8/7/2020</c:v>
                        </c:pt>
                        <c:pt idx="55">
                          <c:v>8/8/2020</c:v>
                        </c:pt>
                        <c:pt idx="56">
                          <c:v>8/9/2020</c:v>
                        </c:pt>
                        <c:pt idx="57">
                          <c:v>8/10/2020</c:v>
                        </c:pt>
                        <c:pt idx="58">
                          <c:v>8/11/2020</c:v>
                        </c:pt>
                        <c:pt idx="59">
                          <c:v>8/12/2020</c:v>
                        </c:pt>
                        <c:pt idx="60">
                          <c:v>8/13/2020</c:v>
                        </c:pt>
                        <c:pt idx="61">
                          <c:v>8/14/2020</c:v>
                        </c:pt>
                        <c:pt idx="62">
                          <c:v>8/15/2020</c:v>
                        </c:pt>
                        <c:pt idx="63">
                          <c:v>8/16/2020</c:v>
                        </c:pt>
                        <c:pt idx="64">
                          <c:v>8/17/2020</c:v>
                        </c:pt>
                        <c:pt idx="65">
                          <c:v>8/18/2020</c:v>
                        </c:pt>
                        <c:pt idx="66">
                          <c:v>8/19/2020</c:v>
                        </c:pt>
                        <c:pt idx="67">
                          <c:v>8/20/2020</c:v>
                        </c:pt>
                        <c:pt idx="68">
                          <c:v>8/21/2020</c:v>
                        </c:pt>
                        <c:pt idx="69">
                          <c:v>8/22/2020</c:v>
                        </c:pt>
                        <c:pt idx="70">
                          <c:v>8/23/2020</c:v>
                        </c:pt>
                        <c:pt idx="71">
                          <c:v>8/24/2020</c:v>
                        </c:pt>
                        <c:pt idx="72">
                          <c:v>8/25/2020</c:v>
                        </c:pt>
                        <c:pt idx="73">
                          <c:v>8/26/2020</c:v>
                        </c:pt>
                        <c:pt idx="74">
                          <c:v>8/27/2020</c:v>
                        </c:pt>
                        <c:pt idx="75">
                          <c:v>8/28/2020</c:v>
                        </c:pt>
                        <c:pt idx="76">
                          <c:v>8/29/2020</c:v>
                        </c:pt>
                        <c:pt idx="77">
                          <c:v>8/30/2020</c:v>
                        </c:pt>
                        <c:pt idx="78">
                          <c:v>8/31/2020</c:v>
                        </c:pt>
                        <c:pt idx="79">
                          <c:v>9/1/2020</c:v>
                        </c:pt>
                        <c:pt idx="80">
                          <c:v>9/2/2020</c:v>
                        </c:pt>
                        <c:pt idx="81">
                          <c:v>9/3/2020</c:v>
                        </c:pt>
                        <c:pt idx="82">
                          <c:v>9/4/2020</c:v>
                        </c:pt>
                        <c:pt idx="83">
                          <c:v>9/5/2020</c:v>
                        </c:pt>
                        <c:pt idx="84">
                          <c:v>9/6/2020</c:v>
                        </c:pt>
                        <c:pt idx="85">
                          <c:v>9/7/2020</c:v>
                        </c:pt>
                        <c:pt idx="86">
                          <c:v>9/8/2020</c:v>
                        </c:pt>
                        <c:pt idx="87">
                          <c:v>9/9/2020</c:v>
                        </c:pt>
                        <c:pt idx="88">
                          <c:v>9/10/2020</c:v>
                        </c:pt>
                        <c:pt idx="89">
                          <c:v>9/11/2020</c:v>
                        </c:pt>
                        <c:pt idx="90">
                          <c:v>9/12/2020</c:v>
                        </c:pt>
                        <c:pt idx="91">
                          <c:v>9/13/2020</c:v>
                        </c:pt>
                        <c:pt idx="92">
                          <c:v>9/14/2020</c:v>
                        </c:pt>
                        <c:pt idx="93">
                          <c:v>9/15/2020</c:v>
                        </c:pt>
                        <c:pt idx="94">
                          <c:v>9/16/2020</c:v>
                        </c:pt>
                        <c:pt idx="95">
                          <c:v>9/17/2020</c:v>
                        </c:pt>
                        <c:pt idx="96">
                          <c:v>9/18/2020</c:v>
                        </c:pt>
                        <c:pt idx="97">
                          <c:v>9/19/2020</c:v>
                        </c:pt>
                        <c:pt idx="98">
                          <c:v>9/20/2020</c:v>
                        </c:pt>
                        <c:pt idx="99">
                          <c:v>9/21/2020</c:v>
                        </c:pt>
                        <c:pt idx="100">
                          <c:v>9/22/2020</c:v>
                        </c:pt>
                        <c:pt idx="101">
                          <c:v>9/23/2020</c:v>
                        </c:pt>
                        <c:pt idx="102">
                          <c:v>9/24/2020</c:v>
                        </c:pt>
                        <c:pt idx="103">
                          <c:v>9/25/2020</c:v>
                        </c:pt>
                        <c:pt idx="104">
                          <c:v>9/26/2020</c:v>
                        </c:pt>
                        <c:pt idx="105">
                          <c:v>9/27/2020</c:v>
                        </c:pt>
                        <c:pt idx="106">
                          <c:v>9/28/2020</c:v>
                        </c:pt>
                        <c:pt idx="107">
                          <c:v>9/29/2020</c:v>
                        </c:pt>
                        <c:pt idx="108">
                          <c:v>9/30/2020</c:v>
                        </c:pt>
                        <c:pt idx="109">
                          <c:v>10/1/2020</c:v>
                        </c:pt>
                        <c:pt idx="110">
                          <c:v>10/2/2020</c:v>
                        </c:pt>
                        <c:pt idx="111">
                          <c:v>10/3/2020</c:v>
                        </c:pt>
                        <c:pt idx="112">
                          <c:v>10/4/2020</c:v>
                        </c:pt>
                        <c:pt idx="113">
                          <c:v>10/5/2020</c:v>
                        </c:pt>
                        <c:pt idx="114">
                          <c:v>10/6/2020</c:v>
                        </c:pt>
                        <c:pt idx="115">
                          <c:v>10/7/2020</c:v>
                        </c:pt>
                        <c:pt idx="116">
                          <c:v>10/8/2020</c:v>
                        </c:pt>
                        <c:pt idx="117">
                          <c:v>10/9/2020</c:v>
                        </c:pt>
                        <c:pt idx="118">
                          <c:v>10/10/2020</c:v>
                        </c:pt>
                        <c:pt idx="119">
                          <c:v>10/11/2020</c:v>
                        </c:pt>
                        <c:pt idx="120">
                          <c:v>10/12/2020</c:v>
                        </c:pt>
                        <c:pt idx="121">
                          <c:v>10/13/2020</c:v>
                        </c:pt>
                        <c:pt idx="122">
                          <c:v>10/14/2020</c:v>
                        </c:pt>
                        <c:pt idx="123">
                          <c:v>10/15/2020</c:v>
                        </c:pt>
                        <c:pt idx="124">
                          <c:v>10/16/2020</c:v>
                        </c:pt>
                        <c:pt idx="125">
                          <c:v>10/17/2020</c:v>
                        </c:pt>
                        <c:pt idx="126">
                          <c:v>10/18/2020</c:v>
                        </c:pt>
                        <c:pt idx="127">
                          <c:v>10/19/2020</c:v>
                        </c:pt>
                        <c:pt idx="128">
                          <c:v>10/20/2020</c:v>
                        </c:pt>
                        <c:pt idx="129">
                          <c:v>10/21/2020</c:v>
                        </c:pt>
                        <c:pt idx="130">
                          <c:v>10/22/2020</c:v>
                        </c:pt>
                        <c:pt idx="131">
                          <c:v>10/23/2020</c:v>
                        </c:pt>
                        <c:pt idx="132">
                          <c:v>10/24/2020</c:v>
                        </c:pt>
                        <c:pt idx="133">
                          <c:v>10/25/2020</c:v>
                        </c:pt>
                        <c:pt idx="134">
                          <c:v>10/26/2020</c:v>
                        </c:pt>
                        <c:pt idx="135">
                          <c:v>10/27/2020</c:v>
                        </c:pt>
                        <c:pt idx="136">
                          <c:v>10/28/2020</c:v>
                        </c:pt>
                        <c:pt idx="137">
                          <c:v>10/29/2020</c:v>
                        </c:pt>
                        <c:pt idx="138">
                          <c:v>10/30/2020</c:v>
                        </c:pt>
                        <c:pt idx="139">
                          <c:v>10/31/2020</c:v>
                        </c:pt>
                        <c:pt idx="140">
                          <c:v>11/1/2020</c:v>
                        </c:pt>
                        <c:pt idx="141">
                          <c:v>11/2/2020</c:v>
                        </c:pt>
                        <c:pt idx="142">
                          <c:v>11/3/2020</c:v>
                        </c:pt>
                        <c:pt idx="143">
                          <c:v>11/4/2020</c:v>
                        </c:pt>
                        <c:pt idx="144">
                          <c:v>11/5/2020</c:v>
                        </c:pt>
                        <c:pt idx="145">
                          <c:v>11/6/2020</c:v>
                        </c:pt>
                        <c:pt idx="146">
                          <c:v>11/7/2020</c:v>
                        </c:pt>
                        <c:pt idx="147">
                          <c:v>11/8/2020</c:v>
                        </c:pt>
                        <c:pt idx="148">
                          <c:v>11/9/2020</c:v>
                        </c:pt>
                        <c:pt idx="149">
                          <c:v>11/10/2020</c:v>
                        </c:pt>
                        <c:pt idx="150">
                          <c:v>11/11/2020</c:v>
                        </c:pt>
                        <c:pt idx="151">
                          <c:v>11/12/2020</c:v>
                        </c:pt>
                        <c:pt idx="152">
                          <c:v>11/13/2020</c:v>
                        </c:pt>
                        <c:pt idx="153">
                          <c:v>11/14/2020</c:v>
                        </c:pt>
                        <c:pt idx="154">
                          <c:v>11/15/2020</c:v>
                        </c:pt>
                        <c:pt idx="155">
                          <c:v>11/16/2020</c:v>
                        </c:pt>
                        <c:pt idx="156">
                          <c:v>11/17/2020</c:v>
                        </c:pt>
                        <c:pt idx="157">
                          <c:v>11/18/2020</c:v>
                        </c:pt>
                        <c:pt idx="158">
                          <c:v>11/19/2020</c:v>
                        </c:pt>
                        <c:pt idx="159">
                          <c:v>11/20/2020</c:v>
                        </c:pt>
                        <c:pt idx="160">
                          <c:v>11/21/2020</c:v>
                        </c:pt>
                        <c:pt idx="161">
                          <c:v>11/22/2020</c:v>
                        </c:pt>
                        <c:pt idx="162">
                          <c:v>11/23/2020</c:v>
                        </c:pt>
                        <c:pt idx="163">
                          <c:v>11/24/2020</c:v>
                        </c:pt>
                        <c:pt idx="164">
                          <c:v>11/25/2020</c:v>
                        </c:pt>
                        <c:pt idx="165">
                          <c:v>11/26/2020</c:v>
                        </c:pt>
                        <c:pt idx="166">
                          <c:v>11/27/2020</c:v>
                        </c:pt>
                        <c:pt idx="167">
                          <c:v>11/28/2020</c:v>
                        </c:pt>
                        <c:pt idx="168">
                          <c:v>11/29/2020</c:v>
                        </c:pt>
                        <c:pt idx="169">
                          <c:v>11/30/2020</c:v>
                        </c:pt>
                      </c:lvl>
                      <c:lvl>
                        <c:pt idx="0">
                          <c:v>#Day</c:v>
                        </c:pt>
                        <c:pt idx="1">
                          <c:v>1</c:v>
                        </c:pt>
                        <c:pt idx="2">
                          <c:v>2</c:v>
                        </c:pt>
                        <c:pt idx="3">
                          <c:v>3</c:v>
                        </c:pt>
                        <c:pt idx="4">
                          <c:v>4</c:v>
                        </c:pt>
                        <c:pt idx="5">
                          <c:v>5</c:v>
                        </c:pt>
                        <c:pt idx="6">
                          <c:v>5</c:v>
                        </c:pt>
                        <c:pt idx="7">
                          <c:v>5</c:v>
                        </c:pt>
                        <c:pt idx="8">
                          <c:v>6</c:v>
                        </c:pt>
                        <c:pt idx="9">
                          <c:v>7</c:v>
                        </c:pt>
                        <c:pt idx="10">
                          <c:v>8</c:v>
                        </c:pt>
                        <c:pt idx="11">
                          <c:v>9</c:v>
                        </c:pt>
                        <c:pt idx="12">
                          <c:v>10</c:v>
                        </c:pt>
                        <c:pt idx="13">
                          <c:v>10</c:v>
                        </c:pt>
                        <c:pt idx="14">
                          <c:v>10</c:v>
                        </c:pt>
                        <c:pt idx="15">
                          <c:v>11</c:v>
                        </c:pt>
                        <c:pt idx="16">
                          <c:v>12</c:v>
                        </c:pt>
                        <c:pt idx="17">
                          <c:v>13</c:v>
                        </c:pt>
                        <c:pt idx="18">
                          <c:v>14</c:v>
                        </c:pt>
                        <c:pt idx="19">
                          <c:v>15</c:v>
                        </c:pt>
                        <c:pt idx="20">
                          <c:v>15</c:v>
                        </c:pt>
                        <c:pt idx="21">
                          <c:v>15</c:v>
                        </c:pt>
                        <c:pt idx="22">
                          <c:v>16</c:v>
                        </c:pt>
                        <c:pt idx="23">
                          <c:v>17</c:v>
                        </c:pt>
                        <c:pt idx="24">
                          <c:v>18</c:v>
                        </c:pt>
                        <c:pt idx="25">
                          <c:v>19</c:v>
                        </c:pt>
                        <c:pt idx="26">
                          <c:v>20</c:v>
                        </c:pt>
                        <c:pt idx="27">
                          <c:v>20</c:v>
                        </c:pt>
                        <c:pt idx="28">
                          <c:v>20</c:v>
                        </c:pt>
                        <c:pt idx="29">
                          <c:v>21</c:v>
                        </c:pt>
                        <c:pt idx="30">
                          <c:v>22</c:v>
                        </c:pt>
                        <c:pt idx="31">
                          <c:v>23</c:v>
                        </c:pt>
                        <c:pt idx="32">
                          <c:v>24</c:v>
                        </c:pt>
                        <c:pt idx="33">
                          <c:v>25</c:v>
                        </c:pt>
                        <c:pt idx="34">
                          <c:v>25</c:v>
                        </c:pt>
                        <c:pt idx="35">
                          <c:v>25</c:v>
                        </c:pt>
                        <c:pt idx="36">
                          <c:v>26</c:v>
                        </c:pt>
                        <c:pt idx="37">
                          <c:v>27</c:v>
                        </c:pt>
                        <c:pt idx="38">
                          <c:v>28</c:v>
                        </c:pt>
                        <c:pt idx="39">
                          <c:v>29</c:v>
                        </c:pt>
                        <c:pt idx="40">
                          <c:v>30</c:v>
                        </c:pt>
                        <c:pt idx="41">
                          <c:v>30</c:v>
                        </c:pt>
                        <c:pt idx="42">
                          <c:v>30</c:v>
                        </c:pt>
                        <c:pt idx="43">
                          <c:v>31</c:v>
                        </c:pt>
                        <c:pt idx="44">
                          <c:v>32</c:v>
                        </c:pt>
                        <c:pt idx="45">
                          <c:v>33</c:v>
                        </c:pt>
                        <c:pt idx="46">
                          <c:v>34</c:v>
                        </c:pt>
                        <c:pt idx="47">
                          <c:v>35</c:v>
                        </c:pt>
                        <c:pt idx="48">
                          <c:v>35</c:v>
                        </c:pt>
                        <c:pt idx="49">
                          <c:v>35</c:v>
                        </c:pt>
                        <c:pt idx="50">
                          <c:v>36</c:v>
                        </c:pt>
                        <c:pt idx="51">
                          <c:v>37</c:v>
                        </c:pt>
                        <c:pt idx="52">
                          <c:v>38</c:v>
                        </c:pt>
                        <c:pt idx="53">
                          <c:v>39</c:v>
                        </c:pt>
                        <c:pt idx="54">
                          <c:v>40</c:v>
                        </c:pt>
                        <c:pt idx="55">
                          <c:v>40</c:v>
                        </c:pt>
                        <c:pt idx="56">
                          <c:v>40</c:v>
                        </c:pt>
                        <c:pt idx="57">
                          <c:v>41</c:v>
                        </c:pt>
                        <c:pt idx="58">
                          <c:v>42</c:v>
                        </c:pt>
                        <c:pt idx="59">
                          <c:v>43</c:v>
                        </c:pt>
                        <c:pt idx="60">
                          <c:v>44</c:v>
                        </c:pt>
                        <c:pt idx="61">
                          <c:v>45</c:v>
                        </c:pt>
                        <c:pt idx="62">
                          <c:v>45</c:v>
                        </c:pt>
                        <c:pt idx="63">
                          <c:v>45</c:v>
                        </c:pt>
                        <c:pt idx="64">
                          <c:v>46</c:v>
                        </c:pt>
                        <c:pt idx="65">
                          <c:v>47</c:v>
                        </c:pt>
                        <c:pt idx="66">
                          <c:v>48</c:v>
                        </c:pt>
                        <c:pt idx="67">
                          <c:v>49</c:v>
                        </c:pt>
                        <c:pt idx="68">
                          <c:v>50</c:v>
                        </c:pt>
                        <c:pt idx="69">
                          <c:v>50</c:v>
                        </c:pt>
                        <c:pt idx="70">
                          <c:v>50</c:v>
                        </c:pt>
                        <c:pt idx="71">
                          <c:v>51</c:v>
                        </c:pt>
                        <c:pt idx="72">
                          <c:v>52</c:v>
                        </c:pt>
                        <c:pt idx="73">
                          <c:v>53</c:v>
                        </c:pt>
                        <c:pt idx="74">
                          <c:v>54</c:v>
                        </c:pt>
                        <c:pt idx="75">
                          <c:v>55</c:v>
                        </c:pt>
                        <c:pt idx="76">
                          <c:v>55</c:v>
                        </c:pt>
                        <c:pt idx="77">
                          <c:v>55</c:v>
                        </c:pt>
                        <c:pt idx="78">
                          <c:v>56</c:v>
                        </c:pt>
                        <c:pt idx="79">
                          <c:v>57</c:v>
                        </c:pt>
                        <c:pt idx="80">
                          <c:v>58</c:v>
                        </c:pt>
                        <c:pt idx="81">
                          <c:v>59</c:v>
                        </c:pt>
                        <c:pt idx="82">
                          <c:v>60</c:v>
                        </c:pt>
                        <c:pt idx="83">
                          <c:v>60</c:v>
                        </c:pt>
                        <c:pt idx="84">
                          <c:v>60</c:v>
                        </c:pt>
                        <c:pt idx="85">
                          <c:v>61</c:v>
                        </c:pt>
                        <c:pt idx="86">
                          <c:v>62</c:v>
                        </c:pt>
                        <c:pt idx="87">
                          <c:v>63</c:v>
                        </c:pt>
                        <c:pt idx="88">
                          <c:v>64</c:v>
                        </c:pt>
                        <c:pt idx="89">
                          <c:v>65</c:v>
                        </c:pt>
                        <c:pt idx="90">
                          <c:v>65</c:v>
                        </c:pt>
                        <c:pt idx="91">
                          <c:v>65</c:v>
                        </c:pt>
                        <c:pt idx="92">
                          <c:v>66</c:v>
                        </c:pt>
                        <c:pt idx="93">
                          <c:v>67</c:v>
                        </c:pt>
                        <c:pt idx="94">
                          <c:v>68</c:v>
                        </c:pt>
                        <c:pt idx="95">
                          <c:v>69</c:v>
                        </c:pt>
                        <c:pt idx="96">
                          <c:v>70</c:v>
                        </c:pt>
                        <c:pt idx="97">
                          <c:v>70</c:v>
                        </c:pt>
                        <c:pt idx="98">
                          <c:v>70</c:v>
                        </c:pt>
                        <c:pt idx="99">
                          <c:v>71</c:v>
                        </c:pt>
                        <c:pt idx="100">
                          <c:v>72</c:v>
                        </c:pt>
                        <c:pt idx="101">
                          <c:v>73</c:v>
                        </c:pt>
                        <c:pt idx="102">
                          <c:v>74</c:v>
                        </c:pt>
                        <c:pt idx="103">
                          <c:v>75</c:v>
                        </c:pt>
                        <c:pt idx="104">
                          <c:v>75</c:v>
                        </c:pt>
                        <c:pt idx="105">
                          <c:v>75</c:v>
                        </c:pt>
                        <c:pt idx="106">
                          <c:v>76</c:v>
                        </c:pt>
                        <c:pt idx="107">
                          <c:v>77</c:v>
                        </c:pt>
                        <c:pt idx="108">
                          <c:v>78</c:v>
                        </c:pt>
                        <c:pt idx="109">
                          <c:v>79</c:v>
                        </c:pt>
                        <c:pt idx="110">
                          <c:v>80</c:v>
                        </c:pt>
                        <c:pt idx="111">
                          <c:v>80</c:v>
                        </c:pt>
                        <c:pt idx="112">
                          <c:v>80</c:v>
                        </c:pt>
                        <c:pt idx="113">
                          <c:v>81</c:v>
                        </c:pt>
                        <c:pt idx="114">
                          <c:v>82</c:v>
                        </c:pt>
                        <c:pt idx="115">
                          <c:v>83</c:v>
                        </c:pt>
                        <c:pt idx="116">
                          <c:v>84</c:v>
                        </c:pt>
                        <c:pt idx="117">
                          <c:v>85</c:v>
                        </c:pt>
                        <c:pt idx="118">
                          <c:v>85</c:v>
                        </c:pt>
                        <c:pt idx="119">
                          <c:v>85</c:v>
                        </c:pt>
                        <c:pt idx="120">
                          <c:v>86</c:v>
                        </c:pt>
                        <c:pt idx="121">
                          <c:v>87</c:v>
                        </c:pt>
                        <c:pt idx="122">
                          <c:v>88</c:v>
                        </c:pt>
                        <c:pt idx="123">
                          <c:v>89</c:v>
                        </c:pt>
                        <c:pt idx="124">
                          <c:v>90</c:v>
                        </c:pt>
                        <c:pt idx="125">
                          <c:v>90</c:v>
                        </c:pt>
                        <c:pt idx="126">
                          <c:v>90</c:v>
                        </c:pt>
                        <c:pt idx="127">
                          <c:v>91</c:v>
                        </c:pt>
                        <c:pt idx="128">
                          <c:v>92</c:v>
                        </c:pt>
                        <c:pt idx="129">
                          <c:v>93</c:v>
                        </c:pt>
                        <c:pt idx="130">
                          <c:v>94</c:v>
                        </c:pt>
                        <c:pt idx="131">
                          <c:v>95</c:v>
                        </c:pt>
                        <c:pt idx="132">
                          <c:v>95</c:v>
                        </c:pt>
                        <c:pt idx="133">
                          <c:v>95</c:v>
                        </c:pt>
                        <c:pt idx="134">
                          <c:v>96</c:v>
                        </c:pt>
                        <c:pt idx="135">
                          <c:v>97</c:v>
                        </c:pt>
                        <c:pt idx="136">
                          <c:v>98</c:v>
                        </c:pt>
                        <c:pt idx="137">
                          <c:v>99</c:v>
                        </c:pt>
                        <c:pt idx="138">
                          <c:v>100</c:v>
                        </c:pt>
                        <c:pt idx="139">
                          <c:v>100</c:v>
                        </c:pt>
                        <c:pt idx="140">
                          <c:v>100</c:v>
                        </c:pt>
                        <c:pt idx="141">
                          <c:v>101</c:v>
                        </c:pt>
                        <c:pt idx="142">
                          <c:v>102</c:v>
                        </c:pt>
                        <c:pt idx="143">
                          <c:v>103</c:v>
                        </c:pt>
                        <c:pt idx="144">
                          <c:v>104</c:v>
                        </c:pt>
                        <c:pt idx="145">
                          <c:v>105</c:v>
                        </c:pt>
                        <c:pt idx="146">
                          <c:v>105</c:v>
                        </c:pt>
                        <c:pt idx="147">
                          <c:v>105</c:v>
                        </c:pt>
                        <c:pt idx="148">
                          <c:v>106</c:v>
                        </c:pt>
                        <c:pt idx="149">
                          <c:v>107</c:v>
                        </c:pt>
                        <c:pt idx="150">
                          <c:v>108</c:v>
                        </c:pt>
                        <c:pt idx="151">
                          <c:v>109</c:v>
                        </c:pt>
                        <c:pt idx="152">
                          <c:v>110</c:v>
                        </c:pt>
                        <c:pt idx="153">
                          <c:v>110</c:v>
                        </c:pt>
                        <c:pt idx="154">
                          <c:v>110</c:v>
                        </c:pt>
                        <c:pt idx="155">
                          <c:v>111</c:v>
                        </c:pt>
                        <c:pt idx="156">
                          <c:v>112</c:v>
                        </c:pt>
                        <c:pt idx="157">
                          <c:v>113</c:v>
                        </c:pt>
                        <c:pt idx="158">
                          <c:v>114</c:v>
                        </c:pt>
                        <c:pt idx="159">
                          <c:v>115</c:v>
                        </c:pt>
                        <c:pt idx="160">
                          <c:v>115</c:v>
                        </c:pt>
                        <c:pt idx="161">
                          <c:v>115</c:v>
                        </c:pt>
                        <c:pt idx="162">
                          <c:v>116</c:v>
                        </c:pt>
                        <c:pt idx="163">
                          <c:v>117</c:v>
                        </c:pt>
                        <c:pt idx="164">
                          <c:v>118</c:v>
                        </c:pt>
                        <c:pt idx="165">
                          <c:v>119</c:v>
                        </c:pt>
                        <c:pt idx="166">
                          <c:v>120</c:v>
                        </c:pt>
                        <c:pt idx="167">
                          <c:v>120</c:v>
                        </c:pt>
                        <c:pt idx="168">
                          <c:v>120</c:v>
                        </c:pt>
                        <c:pt idx="169">
                          <c:v>121</c:v>
                        </c:pt>
                      </c:lvl>
                      <c:lvl>
                        <c:pt idx="0">
                          <c:v>Week</c:v>
                        </c:pt>
                        <c:pt idx="1">
                          <c:v>1</c:v>
                        </c:pt>
                        <c:pt idx="2">
                          <c:v>1</c:v>
                        </c:pt>
                        <c:pt idx="3">
                          <c:v>1</c:v>
                        </c:pt>
                        <c:pt idx="4">
                          <c:v>1</c:v>
                        </c:pt>
                        <c:pt idx="5">
                          <c:v>1</c:v>
                        </c:pt>
                        <c:pt idx="6">
                          <c:v>1</c:v>
                        </c:pt>
                        <c:pt idx="7">
                          <c:v>2</c:v>
                        </c:pt>
                        <c:pt idx="8">
                          <c:v>2</c:v>
                        </c:pt>
                        <c:pt idx="9">
                          <c:v>2</c:v>
                        </c:pt>
                        <c:pt idx="10">
                          <c:v>2</c:v>
                        </c:pt>
                        <c:pt idx="11">
                          <c:v>2</c:v>
                        </c:pt>
                        <c:pt idx="12">
                          <c:v>2</c:v>
                        </c:pt>
                        <c:pt idx="13">
                          <c:v>2</c:v>
                        </c:pt>
                        <c:pt idx="14">
                          <c:v>3</c:v>
                        </c:pt>
                        <c:pt idx="15">
                          <c:v>3</c:v>
                        </c:pt>
                        <c:pt idx="16">
                          <c:v>3</c:v>
                        </c:pt>
                        <c:pt idx="17">
                          <c:v>3</c:v>
                        </c:pt>
                        <c:pt idx="18">
                          <c:v>3</c:v>
                        </c:pt>
                        <c:pt idx="19">
                          <c:v>3</c:v>
                        </c:pt>
                        <c:pt idx="20">
                          <c:v>3</c:v>
                        </c:pt>
                        <c:pt idx="21">
                          <c:v>4</c:v>
                        </c:pt>
                        <c:pt idx="22">
                          <c:v>4</c:v>
                        </c:pt>
                        <c:pt idx="23">
                          <c:v>4</c:v>
                        </c:pt>
                        <c:pt idx="24">
                          <c:v>4</c:v>
                        </c:pt>
                        <c:pt idx="25">
                          <c:v>4</c:v>
                        </c:pt>
                        <c:pt idx="26">
                          <c:v>4</c:v>
                        </c:pt>
                        <c:pt idx="27">
                          <c:v>4</c:v>
                        </c:pt>
                        <c:pt idx="28">
                          <c:v>5</c:v>
                        </c:pt>
                        <c:pt idx="29">
                          <c:v>5</c:v>
                        </c:pt>
                        <c:pt idx="30">
                          <c:v>5</c:v>
                        </c:pt>
                        <c:pt idx="31">
                          <c:v>5</c:v>
                        </c:pt>
                        <c:pt idx="32">
                          <c:v>5</c:v>
                        </c:pt>
                        <c:pt idx="33">
                          <c:v>5</c:v>
                        </c:pt>
                        <c:pt idx="34">
                          <c:v>5</c:v>
                        </c:pt>
                        <c:pt idx="35">
                          <c:v>6</c:v>
                        </c:pt>
                        <c:pt idx="36">
                          <c:v>6</c:v>
                        </c:pt>
                        <c:pt idx="37">
                          <c:v>6</c:v>
                        </c:pt>
                        <c:pt idx="38">
                          <c:v>6</c:v>
                        </c:pt>
                        <c:pt idx="39">
                          <c:v>6</c:v>
                        </c:pt>
                        <c:pt idx="40">
                          <c:v>6</c:v>
                        </c:pt>
                        <c:pt idx="41">
                          <c:v>6</c:v>
                        </c:pt>
                        <c:pt idx="42">
                          <c:v>7</c:v>
                        </c:pt>
                        <c:pt idx="43">
                          <c:v>7</c:v>
                        </c:pt>
                        <c:pt idx="44">
                          <c:v>7</c:v>
                        </c:pt>
                        <c:pt idx="45">
                          <c:v>7</c:v>
                        </c:pt>
                        <c:pt idx="46">
                          <c:v>7</c:v>
                        </c:pt>
                        <c:pt idx="47">
                          <c:v>7</c:v>
                        </c:pt>
                        <c:pt idx="48">
                          <c:v>7</c:v>
                        </c:pt>
                        <c:pt idx="49">
                          <c:v>8</c:v>
                        </c:pt>
                        <c:pt idx="50">
                          <c:v>8</c:v>
                        </c:pt>
                        <c:pt idx="51">
                          <c:v>8</c:v>
                        </c:pt>
                        <c:pt idx="52">
                          <c:v>8</c:v>
                        </c:pt>
                        <c:pt idx="53">
                          <c:v>8</c:v>
                        </c:pt>
                        <c:pt idx="54">
                          <c:v>8</c:v>
                        </c:pt>
                        <c:pt idx="55">
                          <c:v>8</c:v>
                        </c:pt>
                        <c:pt idx="56">
                          <c:v>9</c:v>
                        </c:pt>
                        <c:pt idx="57">
                          <c:v>9</c:v>
                        </c:pt>
                        <c:pt idx="58">
                          <c:v>9</c:v>
                        </c:pt>
                        <c:pt idx="59">
                          <c:v>9</c:v>
                        </c:pt>
                        <c:pt idx="60">
                          <c:v>9</c:v>
                        </c:pt>
                        <c:pt idx="61">
                          <c:v>9</c:v>
                        </c:pt>
                        <c:pt idx="62">
                          <c:v>9</c:v>
                        </c:pt>
                        <c:pt idx="63">
                          <c:v>10</c:v>
                        </c:pt>
                        <c:pt idx="64">
                          <c:v>10</c:v>
                        </c:pt>
                        <c:pt idx="65">
                          <c:v>10</c:v>
                        </c:pt>
                        <c:pt idx="66">
                          <c:v>10</c:v>
                        </c:pt>
                        <c:pt idx="67">
                          <c:v>10</c:v>
                        </c:pt>
                        <c:pt idx="68">
                          <c:v>10</c:v>
                        </c:pt>
                        <c:pt idx="69">
                          <c:v>10</c:v>
                        </c:pt>
                        <c:pt idx="70">
                          <c:v>11</c:v>
                        </c:pt>
                        <c:pt idx="71">
                          <c:v>11</c:v>
                        </c:pt>
                        <c:pt idx="72">
                          <c:v>11</c:v>
                        </c:pt>
                        <c:pt idx="73">
                          <c:v>11</c:v>
                        </c:pt>
                        <c:pt idx="74">
                          <c:v>11</c:v>
                        </c:pt>
                        <c:pt idx="75">
                          <c:v>11</c:v>
                        </c:pt>
                        <c:pt idx="76">
                          <c:v>11</c:v>
                        </c:pt>
                        <c:pt idx="77">
                          <c:v>12</c:v>
                        </c:pt>
                        <c:pt idx="78">
                          <c:v>12</c:v>
                        </c:pt>
                        <c:pt idx="79">
                          <c:v>12</c:v>
                        </c:pt>
                        <c:pt idx="80">
                          <c:v>12</c:v>
                        </c:pt>
                        <c:pt idx="81">
                          <c:v>12</c:v>
                        </c:pt>
                        <c:pt idx="82">
                          <c:v>12</c:v>
                        </c:pt>
                        <c:pt idx="83">
                          <c:v>12</c:v>
                        </c:pt>
                        <c:pt idx="84">
                          <c:v>13</c:v>
                        </c:pt>
                        <c:pt idx="85">
                          <c:v>13</c:v>
                        </c:pt>
                        <c:pt idx="86">
                          <c:v>13</c:v>
                        </c:pt>
                        <c:pt idx="87">
                          <c:v>13</c:v>
                        </c:pt>
                        <c:pt idx="88">
                          <c:v>13</c:v>
                        </c:pt>
                        <c:pt idx="89">
                          <c:v>13</c:v>
                        </c:pt>
                        <c:pt idx="90">
                          <c:v>13</c:v>
                        </c:pt>
                        <c:pt idx="91">
                          <c:v>14</c:v>
                        </c:pt>
                        <c:pt idx="92">
                          <c:v>14</c:v>
                        </c:pt>
                        <c:pt idx="93">
                          <c:v>14</c:v>
                        </c:pt>
                        <c:pt idx="94">
                          <c:v>14</c:v>
                        </c:pt>
                        <c:pt idx="95">
                          <c:v>14</c:v>
                        </c:pt>
                        <c:pt idx="96">
                          <c:v>14</c:v>
                        </c:pt>
                        <c:pt idx="97">
                          <c:v>14</c:v>
                        </c:pt>
                        <c:pt idx="98">
                          <c:v>15</c:v>
                        </c:pt>
                        <c:pt idx="99">
                          <c:v>15</c:v>
                        </c:pt>
                        <c:pt idx="100">
                          <c:v>15</c:v>
                        </c:pt>
                        <c:pt idx="101">
                          <c:v>15</c:v>
                        </c:pt>
                        <c:pt idx="102">
                          <c:v>15</c:v>
                        </c:pt>
                        <c:pt idx="103">
                          <c:v>15</c:v>
                        </c:pt>
                        <c:pt idx="104">
                          <c:v>15</c:v>
                        </c:pt>
                        <c:pt idx="105">
                          <c:v>16</c:v>
                        </c:pt>
                        <c:pt idx="106">
                          <c:v>16</c:v>
                        </c:pt>
                        <c:pt idx="107">
                          <c:v>16</c:v>
                        </c:pt>
                        <c:pt idx="108">
                          <c:v>16</c:v>
                        </c:pt>
                        <c:pt idx="109">
                          <c:v>16</c:v>
                        </c:pt>
                        <c:pt idx="110">
                          <c:v>16</c:v>
                        </c:pt>
                        <c:pt idx="111">
                          <c:v>16</c:v>
                        </c:pt>
                        <c:pt idx="112">
                          <c:v>17</c:v>
                        </c:pt>
                        <c:pt idx="113">
                          <c:v>17</c:v>
                        </c:pt>
                        <c:pt idx="114">
                          <c:v>17</c:v>
                        </c:pt>
                        <c:pt idx="115">
                          <c:v>17</c:v>
                        </c:pt>
                        <c:pt idx="116">
                          <c:v>17</c:v>
                        </c:pt>
                        <c:pt idx="117">
                          <c:v>17</c:v>
                        </c:pt>
                        <c:pt idx="118">
                          <c:v>17</c:v>
                        </c:pt>
                        <c:pt idx="119">
                          <c:v>18</c:v>
                        </c:pt>
                        <c:pt idx="120">
                          <c:v>18</c:v>
                        </c:pt>
                        <c:pt idx="121">
                          <c:v>18</c:v>
                        </c:pt>
                        <c:pt idx="122">
                          <c:v>18</c:v>
                        </c:pt>
                        <c:pt idx="123">
                          <c:v>18</c:v>
                        </c:pt>
                        <c:pt idx="124">
                          <c:v>18</c:v>
                        </c:pt>
                        <c:pt idx="125">
                          <c:v>18</c:v>
                        </c:pt>
                        <c:pt idx="126">
                          <c:v>19</c:v>
                        </c:pt>
                        <c:pt idx="127">
                          <c:v>19</c:v>
                        </c:pt>
                        <c:pt idx="128">
                          <c:v>19</c:v>
                        </c:pt>
                        <c:pt idx="129">
                          <c:v>19</c:v>
                        </c:pt>
                        <c:pt idx="130">
                          <c:v>19</c:v>
                        </c:pt>
                        <c:pt idx="131">
                          <c:v>19</c:v>
                        </c:pt>
                        <c:pt idx="132">
                          <c:v>19</c:v>
                        </c:pt>
                        <c:pt idx="133">
                          <c:v>20</c:v>
                        </c:pt>
                        <c:pt idx="134">
                          <c:v>20</c:v>
                        </c:pt>
                        <c:pt idx="135">
                          <c:v>20</c:v>
                        </c:pt>
                        <c:pt idx="136">
                          <c:v>20</c:v>
                        </c:pt>
                        <c:pt idx="137">
                          <c:v>20</c:v>
                        </c:pt>
                        <c:pt idx="138">
                          <c:v>20</c:v>
                        </c:pt>
                        <c:pt idx="139">
                          <c:v>20</c:v>
                        </c:pt>
                        <c:pt idx="140">
                          <c:v>21</c:v>
                        </c:pt>
                        <c:pt idx="141">
                          <c:v>21</c:v>
                        </c:pt>
                        <c:pt idx="142">
                          <c:v>21</c:v>
                        </c:pt>
                        <c:pt idx="143">
                          <c:v>21</c:v>
                        </c:pt>
                        <c:pt idx="144">
                          <c:v>21</c:v>
                        </c:pt>
                        <c:pt idx="145">
                          <c:v>21</c:v>
                        </c:pt>
                        <c:pt idx="146">
                          <c:v>21</c:v>
                        </c:pt>
                        <c:pt idx="147">
                          <c:v>22</c:v>
                        </c:pt>
                        <c:pt idx="148">
                          <c:v>22</c:v>
                        </c:pt>
                        <c:pt idx="149">
                          <c:v>22</c:v>
                        </c:pt>
                        <c:pt idx="150">
                          <c:v>22</c:v>
                        </c:pt>
                        <c:pt idx="151">
                          <c:v>22</c:v>
                        </c:pt>
                        <c:pt idx="152">
                          <c:v>22</c:v>
                        </c:pt>
                        <c:pt idx="153">
                          <c:v>22</c:v>
                        </c:pt>
                        <c:pt idx="154">
                          <c:v>23</c:v>
                        </c:pt>
                        <c:pt idx="155">
                          <c:v>23</c:v>
                        </c:pt>
                        <c:pt idx="156">
                          <c:v>23</c:v>
                        </c:pt>
                        <c:pt idx="157">
                          <c:v>23</c:v>
                        </c:pt>
                        <c:pt idx="158">
                          <c:v>23</c:v>
                        </c:pt>
                        <c:pt idx="159">
                          <c:v>23</c:v>
                        </c:pt>
                        <c:pt idx="160">
                          <c:v>23</c:v>
                        </c:pt>
                        <c:pt idx="161">
                          <c:v>24</c:v>
                        </c:pt>
                        <c:pt idx="162">
                          <c:v>24</c:v>
                        </c:pt>
                        <c:pt idx="163">
                          <c:v>24</c:v>
                        </c:pt>
                        <c:pt idx="164">
                          <c:v>24</c:v>
                        </c:pt>
                        <c:pt idx="165">
                          <c:v>24</c:v>
                        </c:pt>
                        <c:pt idx="166">
                          <c:v>24</c:v>
                        </c:pt>
                        <c:pt idx="167">
                          <c:v>24</c:v>
                        </c:pt>
                        <c:pt idx="168">
                          <c:v>25</c:v>
                        </c:pt>
                        <c:pt idx="169">
                          <c:v>25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Sheet2!$K$12:$K$150</c15:sqref>
                        </c15:formulaRef>
                      </c:ext>
                    </c:extLst>
                    <c:numCache>
                      <c:formatCode>0%</c:formatCode>
                      <c:ptCount val="139"/>
                      <c:pt idx="0">
                        <c:v>1.1627906976744186E-2</c:v>
                      </c:pt>
                      <c:pt idx="1">
                        <c:v>2.3255813953488372E-2</c:v>
                      </c:pt>
                      <c:pt idx="2">
                        <c:v>3.4883720930232558E-2</c:v>
                      </c:pt>
                      <c:pt idx="3">
                        <c:v>4.6511627906976744E-2</c:v>
                      </c:pt>
                      <c:pt idx="4">
                        <c:v>5.8139534883720929E-2</c:v>
                      </c:pt>
                      <c:pt idx="5">
                        <c:v>5.8139534883720929E-2</c:v>
                      </c:pt>
                      <c:pt idx="6">
                        <c:v>5.8139534883720929E-2</c:v>
                      </c:pt>
                      <c:pt idx="7">
                        <c:v>6.9767441860465115E-2</c:v>
                      </c:pt>
                      <c:pt idx="8">
                        <c:v>8.1395348837209308E-2</c:v>
                      </c:pt>
                      <c:pt idx="9">
                        <c:v>9.3023255813953487E-2</c:v>
                      </c:pt>
                      <c:pt idx="10">
                        <c:v>0.10465116279069768</c:v>
                      </c:pt>
                      <c:pt idx="11">
                        <c:v>0.11627906976744186</c:v>
                      </c:pt>
                      <c:pt idx="12">
                        <c:v>0.11627906976744186</c:v>
                      </c:pt>
                      <c:pt idx="13">
                        <c:v>0.11627906976744186</c:v>
                      </c:pt>
                      <c:pt idx="14">
                        <c:v>0.12790697674418605</c:v>
                      </c:pt>
                      <c:pt idx="15">
                        <c:v>0.13953488372093023</c:v>
                      </c:pt>
                      <c:pt idx="16">
                        <c:v>0.15116279069767441</c:v>
                      </c:pt>
                      <c:pt idx="17">
                        <c:v>0.16279069767441862</c:v>
                      </c:pt>
                      <c:pt idx="18">
                        <c:v>0.1744186046511628</c:v>
                      </c:pt>
                      <c:pt idx="19">
                        <c:v>0.1744186046511628</c:v>
                      </c:pt>
                      <c:pt idx="20">
                        <c:v>0.1744186046511628</c:v>
                      </c:pt>
                      <c:pt idx="21">
                        <c:v>0.18604651162790697</c:v>
                      </c:pt>
                      <c:pt idx="22">
                        <c:v>0.19767441860465115</c:v>
                      </c:pt>
                      <c:pt idx="23">
                        <c:v>0.20930232558139536</c:v>
                      </c:pt>
                      <c:pt idx="24">
                        <c:v>0.22093023255813954</c:v>
                      </c:pt>
                      <c:pt idx="25">
                        <c:v>0.23255813953488372</c:v>
                      </c:pt>
                      <c:pt idx="26">
                        <c:v>0.23255813953488372</c:v>
                      </c:pt>
                      <c:pt idx="27">
                        <c:v>0.23255813953488372</c:v>
                      </c:pt>
                      <c:pt idx="28">
                        <c:v>0.2441860465116279</c:v>
                      </c:pt>
                      <c:pt idx="29">
                        <c:v>0.2558139534883721</c:v>
                      </c:pt>
                      <c:pt idx="30">
                        <c:v>0.26744186046511625</c:v>
                      </c:pt>
                      <c:pt idx="31">
                        <c:v>0.27906976744186046</c:v>
                      </c:pt>
                      <c:pt idx="32">
                        <c:v>0.29069767441860467</c:v>
                      </c:pt>
                      <c:pt idx="33">
                        <c:v>0.29069767441860467</c:v>
                      </c:pt>
                      <c:pt idx="34">
                        <c:v>0.29069767441860467</c:v>
                      </c:pt>
                      <c:pt idx="35">
                        <c:v>0.30232558139534882</c:v>
                      </c:pt>
                      <c:pt idx="36">
                        <c:v>0.31395348837209303</c:v>
                      </c:pt>
                      <c:pt idx="37">
                        <c:v>0.32558139534883723</c:v>
                      </c:pt>
                      <c:pt idx="38">
                        <c:v>0.33720930232558138</c:v>
                      </c:pt>
                      <c:pt idx="39">
                        <c:v>0.34883720930232559</c:v>
                      </c:pt>
                      <c:pt idx="40">
                        <c:v>0.34883720930232559</c:v>
                      </c:pt>
                      <c:pt idx="41">
                        <c:v>0.34883720930232559</c:v>
                      </c:pt>
                      <c:pt idx="42">
                        <c:v>0.36046511627906974</c:v>
                      </c:pt>
                      <c:pt idx="43">
                        <c:v>0.37209302325581395</c:v>
                      </c:pt>
                      <c:pt idx="44">
                        <c:v>0.38372093023255816</c:v>
                      </c:pt>
                      <c:pt idx="45">
                        <c:v>0.39534883720930231</c:v>
                      </c:pt>
                      <c:pt idx="46">
                        <c:v>0.40697674418604651</c:v>
                      </c:pt>
                      <c:pt idx="47">
                        <c:v>0.40697674418604651</c:v>
                      </c:pt>
                      <c:pt idx="48">
                        <c:v>0.40697674418604651</c:v>
                      </c:pt>
                      <c:pt idx="49">
                        <c:v>0.41860465116279072</c:v>
                      </c:pt>
                      <c:pt idx="50">
                        <c:v>0.43023255813953487</c:v>
                      </c:pt>
                      <c:pt idx="51">
                        <c:v>0.44186046511627908</c:v>
                      </c:pt>
                      <c:pt idx="52">
                        <c:v>0.45348837209302323</c:v>
                      </c:pt>
                      <c:pt idx="53">
                        <c:v>0.46511627906976744</c:v>
                      </c:pt>
                      <c:pt idx="54">
                        <c:v>0.46511627906976744</c:v>
                      </c:pt>
                      <c:pt idx="55">
                        <c:v>0.46511627906976744</c:v>
                      </c:pt>
                      <c:pt idx="56">
                        <c:v>0.47674418604651164</c:v>
                      </c:pt>
                      <c:pt idx="57">
                        <c:v>0.48837209302325579</c:v>
                      </c:pt>
                      <c:pt idx="58">
                        <c:v>0.5</c:v>
                      </c:pt>
                      <c:pt idx="59">
                        <c:v>0.51162790697674421</c:v>
                      </c:pt>
                      <c:pt idx="60">
                        <c:v>0.52325581395348841</c:v>
                      </c:pt>
                      <c:pt idx="61">
                        <c:v>0.52325581395348841</c:v>
                      </c:pt>
                      <c:pt idx="62">
                        <c:v>0.52325581395348841</c:v>
                      </c:pt>
                      <c:pt idx="63">
                        <c:v>0.53488372093023251</c:v>
                      </c:pt>
                      <c:pt idx="64">
                        <c:v>0.54651162790697672</c:v>
                      </c:pt>
                      <c:pt idx="65">
                        <c:v>0.55813953488372092</c:v>
                      </c:pt>
                      <c:pt idx="66">
                        <c:v>0.56976744186046513</c:v>
                      </c:pt>
                      <c:pt idx="67">
                        <c:v>0.58139534883720934</c:v>
                      </c:pt>
                      <c:pt idx="68">
                        <c:v>0.58139534883720934</c:v>
                      </c:pt>
                      <c:pt idx="69">
                        <c:v>0.58139534883720934</c:v>
                      </c:pt>
                      <c:pt idx="70">
                        <c:v>0.59302325581395354</c:v>
                      </c:pt>
                      <c:pt idx="71">
                        <c:v>0.60465116279069764</c:v>
                      </c:pt>
                      <c:pt idx="72">
                        <c:v>0.61627906976744184</c:v>
                      </c:pt>
                      <c:pt idx="73">
                        <c:v>0.62790697674418605</c:v>
                      </c:pt>
                      <c:pt idx="74">
                        <c:v>0.63953488372093026</c:v>
                      </c:pt>
                      <c:pt idx="75">
                        <c:v>0.63953488372093026</c:v>
                      </c:pt>
                      <c:pt idx="76">
                        <c:v>0.63953488372093026</c:v>
                      </c:pt>
                      <c:pt idx="77">
                        <c:v>0.65116279069767447</c:v>
                      </c:pt>
                      <c:pt idx="78">
                        <c:v>0.66279069767441856</c:v>
                      </c:pt>
                      <c:pt idx="79">
                        <c:v>0.67441860465116277</c:v>
                      </c:pt>
                      <c:pt idx="80">
                        <c:v>0.68604651162790697</c:v>
                      </c:pt>
                      <c:pt idx="81">
                        <c:v>0.69767441860465118</c:v>
                      </c:pt>
                      <c:pt idx="82">
                        <c:v>0.69767441860465118</c:v>
                      </c:pt>
                      <c:pt idx="83">
                        <c:v>0.69767441860465118</c:v>
                      </c:pt>
                      <c:pt idx="84">
                        <c:v>0.70930232558139539</c:v>
                      </c:pt>
                      <c:pt idx="85">
                        <c:v>0.72093023255813948</c:v>
                      </c:pt>
                      <c:pt idx="86">
                        <c:v>0.73255813953488369</c:v>
                      </c:pt>
                      <c:pt idx="87">
                        <c:v>0.7441860465116279</c:v>
                      </c:pt>
                      <c:pt idx="88">
                        <c:v>0.7558139534883721</c:v>
                      </c:pt>
                      <c:pt idx="89">
                        <c:v>0.7558139534883721</c:v>
                      </c:pt>
                      <c:pt idx="90">
                        <c:v>0.7558139534883721</c:v>
                      </c:pt>
                      <c:pt idx="91">
                        <c:v>0.76744186046511631</c:v>
                      </c:pt>
                      <c:pt idx="92">
                        <c:v>0.77906976744186052</c:v>
                      </c:pt>
                      <c:pt idx="93">
                        <c:v>0.79069767441860461</c:v>
                      </c:pt>
                      <c:pt idx="94">
                        <c:v>0.80232558139534882</c:v>
                      </c:pt>
                      <c:pt idx="95">
                        <c:v>0.81395348837209303</c:v>
                      </c:pt>
                      <c:pt idx="96">
                        <c:v>0.81395348837209303</c:v>
                      </c:pt>
                      <c:pt idx="97">
                        <c:v>0.81395348837209303</c:v>
                      </c:pt>
                      <c:pt idx="98">
                        <c:v>0.82558139534883723</c:v>
                      </c:pt>
                      <c:pt idx="99">
                        <c:v>0.83720930232558144</c:v>
                      </c:pt>
                      <c:pt idx="100">
                        <c:v>0.84883720930232553</c:v>
                      </c:pt>
                      <c:pt idx="101">
                        <c:v>0.86046511627906974</c:v>
                      </c:pt>
                      <c:pt idx="102">
                        <c:v>0.87209302325581395</c:v>
                      </c:pt>
                      <c:pt idx="103">
                        <c:v>0.87209302325581395</c:v>
                      </c:pt>
                      <c:pt idx="104">
                        <c:v>0.87209302325581395</c:v>
                      </c:pt>
                      <c:pt idx="105">
                        <c:v>0.88372093023255816</c:v>
                      </c:pt>
                      <c:pt idx="106">
                        <c:v>0.89534883720930236</c:v>
                      </c:pt>
                      <c:pt idx="107">
                        <c:v>0.90697674418604646</c:v>
                      </c:pt>
                      <c:pt idx="108">
                        <c:v>0.91860465116279066</c:v>
                      </c:pt>
                      <c:pt idx="109">
                        <c:v>0.93023255813953487</c:v>
                      </c:pt>
                      <c:pt idx="110">
                        <c:v>0.93023255813953487</c:v>
                      </c:pt>
                      <c:pt idx="111">
                        <c:v>0.93023255813953487</c:v>
                      </c:pt>
                      <c:pt idx="112">
                        <c:v>0.94186046511627908</c:v>
                      </c:pt>
                      <c:pt idx="113">
                        <c:v>0.95348837209302328</c:v>
                      </c:pt>
                      <c:pt idx="114">
                        <c:v>0.96511627906976749</c:v>
                      </c:pt>
                      <c:pt idx="115">
                        <c:v>0.97674418604651159</c:v>
                      </c:pt>
                      <c:pt idx="116">
                        <c:v>0.98837209302325579</c:v>
                      </c:pt>
                      <c:pt idx="117">
                        <c:v>0.98837209302325579</c:v>
                      </c:pt>
                      <c:pt idx="118">
                        <c:v>0.98837209302325579</c:v>
                      </c:pt>
                      <c:pt idx="119">
                        <c:v>1</c:v>
                      </c:pt>
                      <c:pt idx="120">
                        <c:v>1.0116279069767442</c:v>
                      </c:pt>
                      <c:pt idx="121">
                        <c:v>1.0232558139534884</c:v>
                      </c:pt>
                      <c:pt idx="122">
                        <c:v>1.0348837209302326</c:v>
                      </c:pt>
                      <c:pt idx="123">
                        <c:v>1.0465116279069768</c:v>
                      </c:pt>
                      <c:pt idx="124">
                        <c:v>1.0465116279069768</c:v>
                      </c:pt>
                      <c:pt idx="125">
                        <c:v>1.0465116279069768</c:v>
                      </c:pt>
                      <c:pt idx="126">
                        <c:v>1.058139534883721</c:v>
                      </c:pt>
                      <c:pt idx="127">
                        <c:v>1.069767441860465</c:v>
                      </c:pt>
                      <c:pt idx="128">
                        <c:v>1.0813953488372092</c:v>
                      </c:pt>
                      <c:pt idx="129">
                        <c:v>1.0930232558139534</c:v>
                      </c:pt>
                      <c:pt idx="130">
                        <c:v>1.1046511627906976</c:v>
                      </c:pt>
                      <c:pt idx="131">
                        <c:v>1.1046511627906976</c:v>
                      </c:pt>
                      <c:pt idx="132">
                        <c:v>1.1046511627906976</c:v>
                      </c:pt>
                      <c:pt idx="133">
                        <c:v>1.1162790697674418</c:v>
                      </c:pt>
                      <c:pt idx="134">
                        <c:v>1.1279069767441861</c:v>
                      </c:pt>
                      <c:pt idx="135">
                        <c:v>1.1395348837209303</c:v>
                      </c:pt>
                      <c:pt idx="136">
                        <c:v>1.1511627906976745</c:v>
                      </c:pt>
                      <c:pt idx="137">
                        <c:v>1.1627906976744187</c:v>
                      </c:pt>
                      <c:pt idx="138">
                        <c:v>1.1627906976744187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5E60-4B2F-B346-462B62E875FF}"/>
                  </c:ext>
                </c:extLst>
              </c15:ser>
            </c15:filteredLineSeries>
          </c:ext>
        </c:extLst>
      </c:lineChart>
      <c:catAx>
        <c:axId val="51910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097560"/>
        <c:crossesAt val="0"/>
        <c:auto val="1"/>
        <c:lblAlgn val="ctr"/>
        <c:lblOffset val="100"/>
        <c:noMultiLvlLbl val="0"/>
      </c:catAx>
      <c:valAx>
        <c:axId val="519097560"/>
        <c:scaling>
          <c:orientation val="minMax"/>
          <c:max val="1.100000000000000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101824"/>
        <c:crosses val="autoZero"/>
        <c:crossBetween val="between"/>
        <c:minorUnit val="5.000000000000001E-2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65574836358972732"/>
          <c:y val="0"/>
          <c:w val="0.12598959159918752"/>
          <c:h val="0.134653074431105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7311433891909667"/>
                  <c:y val="6.66666666666666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AD-46B1-BA4C-7593C735A1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'shutdown Dash board'!$F$74</c:f>
              <c:numCache>
                <c:formatCode>0%</c:formatCode>
                <c:ptCount val="1"/>
                <c:pt idx="0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AD-46B1-BA4C-7593C735A1FA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AAD-46B1-BA4C-7593C735A1FA}"/>
              </c:ext>
            </c:extLst>
          </c:dPt>
          <c:val>
            <c:numRef>
              <c:f>'shutdown Dash board'!$F$75</c:f>
              <c:numCache>
                <c:formatCode>0%</c:formatCode>
                <c:ptCount val="1"/>
                <c:pt idx="0">
                  <c:v>6.9999999999999951E-2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AD-46B1-BA4C-7593C735A1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06946552"/>
        <c:axId val="1006942288"/>
      </c:barChart>
      <c:catAx>
        <c:axId val="1006946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06942288"/>
        <c:crosses val="autoZero"/>
        <c:auto val="1"/>
        <c:lblAlgn val="ctr"/>
        <c:lblOffset val="100"/>
        <c:noMultiLvlLbl val="0"/>
      </c:catAx>
      <c:valAx>
        <c:axId val="1006942288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006946552"/>
        <c:crosses val="autoZero"/>
        <c:crossBetween val="between"/>
        <c:majorUnit val="1.0000000000000002E-2"/>
        <c:minorUnit val="5.0000000000000012E-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Maintenace Work Compelete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215646391355982E-2"/>
          <c:y val="0.17903070730525683"/>
          <c:w val="0.9249669909703514"/>
          <c:h val="0.75812129301289699"/>
        </c:manualLayout>
      </c:layout>
      <c:barChart>
        <c:barDir val="col"/>
        <c:grouping val="clustered"/>
        <c:varyColors val="0"/>
        <c:ser>
          <c:idx val="1"/>
          <c:order val="1"/>
          <c:spPr>
            <a:blipFill>
              <a:blip xmlns:r="http://schemas.openxmlformats.org/officeDocument/2006/relationships"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c:spPr>
          <c:invertIfNegative val="1"/>
          <c:pictureOptions>
            <c:pictureFormat val="stack"/>
          </c:pictureOptions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'shutdown Dash board'!$B$95:$B$100</c:f>
              <c:strCache>
                <c:ptCount val="6"/>
                <c:pt idx="0">
                  <c:v>Linac</c:v>
                </c:pt>
                <c:pt idx="1">
                  <c:v>Booster</c:v>
                </c:pt>
                <c:pt idx="2">
                  <c:v>MI/RR</c:v>
                </c:pt>
                <c:pt idx="3">
                  <c:v>NuMI</c:v>
                </c:pt>
                <c:pt idx="4">
                  <c:v>Muon Campus</c:v>
                </c:pt>
                <c:pt idx="5">
                  <c:v>External beams</c:v>
                </c:pt>
              </c:strCache>
            </c:strRef>
          </c:cat>
          <c:val>
            <c:numRef>
              <c:f>'shutdown Dash board'!$D$95:$D$100</c:f>
              <c:numCache>
                <c:formatCode>0%</c:formatCode>
                <c:ptCount val="6"/>
                <c:pt idx="0">
                  <c:v>0.95</c:v>
                </c:pt>
                <c:pt idx="1">
                  <c:v>0.9</c:v>
                </c:pt>
                <c:pt idx="2">
                  <c:v>0.85</c:v>
                </c:pt>
                <c:pt idx="3">
                  <c:v>0.9</c:v>
                </c:pt>
                <c:pt idx="4">
                  <c:v>0.86</c:v>
                </c:pt>
                <c:pt idx="5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55-4EA5-A27C-2D980614FB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39537936"/>
        <c:axId val="113954056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'shutdown Dash board'!$B$95:$B$100</c15:sqref>
                        </c15:formulaRef>
                      </c:ext>
                    </c:extLst>
                    <c:strCache>
                      <c:ptCount val="6"/>
                      <c:pt idx="0">
                        <c:v>Linac</c:v>
                      </c:pt>
                      <c:pt idx="1">
                        <c:v>Booster</c:v>
                      </c:pt>
                      <c:pt idx="2">
                        <c:v>MI/RR</c:v>
                      </c:pt>
                      <c:pt idx="3">
                        <c:v>NuMI</c:v>
                      </c:pt>
                      <c:pt idx="4">
                        <c:v>Muon Campus</c:v>
                      </c:pt>
                      <c:pt idx="5">
                        <c:v>External beams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'shutdown Dash board'!$C$95:$C$100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5955-4EA5-A27C-2D980614FB3D}"/>
                  </c:ext>
                </c:extLst>
              </c15:ser>
            </c15:filteredBarSeries>
          </c:ext>
        </c:extLst>
      </c:barChart>
      <c:catAx>
        <c:axId val="113953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9540560"/>
        <c:crosses val="autoZero"/>
        <c:auto val="1"/>
        <c:lblAlgn val="ctr"/>
        <c:lblOffset val="100"/>
        <c:noMultiLvlLbl val="0"/>
      </c:catAx>
      <c:valAx>
        <c:axId val="113954056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9537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5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166455-AD3B-47FA-B8B5-0DB8951F330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8CBC64-07E4-49F3-AE0C-C51E8177D8B5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Week 13</a:t>
          </a:r>
        </a:p>
      </dgm:t>
    </dgm:pt>
    <dgm:pt modelId="{10754EAD-899C-4859-ADBE-D2DDA5248749}" type="parTrans" cxnId="{C370D60C-F5F5-40BF-8E2B-B4CD7E5F0A0D}">
      <dgm:prSet/>
      <dgm:spPr/>
      <dgm:t>
        <a:bodyPr/>
        <a:lstStyle/>
        <a:p>
          <a:endParaRPr lang="en-US"/>
        </a:p>
      </dgm:t>
    </dgm:pt>
    <dgm:pt modelId="{1F6B8D6D-A453-4005-B745-1F895A6D9331}" type="sibTrans" cxnId="{C370D60C-F5F5-40BF-8E2B-B4CD7E5F0A0D}">
      <dgm:prSet/>
      <dgm:spPr/>
      <dgm:t>
        <a:bodyPr/>
        <a:lstStyle/>
        <a:p>
          <a:endParaRPr lang="en-US"/>
        </a:p>
      </dgm:t>
    </dgm:pt>
    <dgm:pt modelId="{83F8F031-12AF-48FF-9A55-0E2E788B4CF5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Week 14</a:t>
          </a:r>
        </a:p>
      </dgm:t>
    </dgm:pt>
    <dgm:pt modelId="{0D3B2825-33CC-4CD0-80A9-797161F03921}" type="parTrans" cxnId="{CEDDACA6-2619-4949-A165-E022642722E9}">
      <dgm:prSet/>
      <dgm:spPr/>
      <dgm:t>
        <a:bodyPr/>
        <a:lstStyle/>
        <a:p>
          <a:endParaRPr lang="en-US"/>
        </a:p>
      </dgm:t>
    </dgm:pt>
    <dgm:pt modelId="{4F616E49-8344-44BD-95E5-9D3DBD6F8291}" type="sibTrans" cxnId="{CEDDACA6-2619-4949-A165-E022642722E9}">
      <dgm:prSet/>
      <dgm:spPr/>
      <dgm:t>
        <a:bodyPr/>
        <a:lstStyle/>
        <a:p>
          <a:endParaRPr lang="en-US"/>
        </a:p>
      </dgm:t>
    </dgm:pt>
    <dgm:pt modelId="{3FEB6EB3-38CD-478B-A911-C0E173E732D7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dirty="0"/>
            <a:t>Week 15</a:t>
          </a:r>
        </a:p>
      </dgm:t>
    </dgm:pt>
    <dgm:pt modelId="{38307988-717B-4287-848D-3EACEFBB5CCB}" type="parTrans" cxnId="{8EBE1897-70F1-412D-8A97-2A00B0C2C80A}">
      <dgm:prSet/>
      <dgm:spPr/>
      <dgm:t>
        <a:bodyPr/>
        <a:lstStyle/>
        <a:p>
          <a:endParaRPr lang="en-US"/>
        </a:p>
      </dgm:t>
    </dgm:pt>
    <dgm:pt modelId="{F790F044-935B-4AF6-A021-7CB36B60BE50}" type="sibTrans" cxnId="{8EBE1897-70F1-412D-8A97-2A00B0C2C80A}">
      <dgm:prSet/>
      <dgm:spPr/>
      <dgm:t>
        <a:bodyPr/>
        <a:lstStyle/>
        <a:p>
          <a:endParaRPr lang="en-US"/>
        </a:p>
      </dgm:t>
    </dgm:pt>
    <dgm:pt modelId="{089244CB-6229-445E-BAF4-3860700B7F47}">
      <dgm:prSet phldrT="[Text]"/>
      <dgm:spPr>
        <a:solidFill>
          <a:srgbClr val="F61B16"/>
        </a:solidFill>
      </dgm:spPr>
      <dgm:t>
        <a:bodyPr/>
        <a:lstStyle/>
        <a:p>
          <a:r>
            <a:rPr lang="en-US" dirty="0"/>
            <a:t>Week 16</a:t>
          </a:r>
        </a:p>
      </dgm:t>
    </dgm:pt>
    <dgm:pt modelId="{352655CC-3231-42A6-AB52-CFCC73869551}" type="parTrans" cxnId="{38F9049D-A14F-4B96-9137-8EFB9A2F9058}">
      <dgm:prSet/>
      <dgm:spPr/>
      <dgm:t>
        <a:bodyPr/>
        <a:lstStyle/>
        <a:p>
          <a:endParaRPr lang="en-US"/>
        </a:p>
      </dgm:t>
    </dgm:pt>
    <dgm:pt modelId="{65864901-4C0B-40FB-974F-81B1433E6AD4}" type="sibTrans" cxnId="{38F9049D-A14F-4B96-9137-8EFB9A2F9058}">
      <dgm:prSet/>
      <dgm:spPr/>
      <dgm:t>
        <a:bodyPr/>
        <a:lstStyle/>
        <a:p>
          <a:endParaRPr lang="en-US"/>
        </a:p>
      </dgm:t>
    </dgm:pt>
    <dgm:pt modelId="{75F46925-6E77-48D3-8AC8-2829969D44AA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Week 17</a:t>
          </a:r>
        </a:p>
      </dgm:t>
    </dgm:pt>
    <dgm:pt modelId="{22807BC1-BB43-45E8-8CF3-46BE725F3FD2}" type="parTrans" cxnId="{0BF15FA3-3C7C-4AFF-A840-EBF2A1BDD481}">
      <dgm:prSet/>
      <dgm:spPr/>
      <dgm:t>
        <a:bodyPr/>
        <a:lstStyle/>
        <a:p>
          <a:endParaRPr lang="en-US"/>
        </a:p>
      </dgm:t>
    </dgm:pt>
    <dgm:pt modelId="{CABDD6F2-6DC7-4C7E-AEF9-DFCE2DCE3AD7}" type="sibTrans" cxnId="{0BF15FA3-3C7C-4AFF-A840-EBF2A1BDD481}">
      <dgm:prSet/>
      <dgm:spPr/>
      <dgm:t>
        <a:bodyPr/>
        <a:lstStyle/>
        <a:p>
          <a:endParaRPr lang="en-US"/>
        </a:p>
      </dgm:t>
    </dgm:pt>
    <dgm:pt modelId="{65AD2FE9-9CB8-4FAB-8135-6F30246BCBB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Weeek18</a:t>
          </a:r>
        </a:p>
      </dgm:t>
    </dgm:pt>
    <dgm:pt modelId="{E3A79329-96D4-408B-9A1F-857C5B9441FB}" type="parTrans" cxnId="{70E00A3D-9DF1-470A-88B6-1E071C7B219C}">
      <dgm:prSet/>
      <dgm:spPr/>
      <dgm:t>
        <a:bodyPr/>
        <a:lstStyle/>
        <a:p>
          <a:endParaRPr lang="en-US"/>
        </a:p>
      </dgm:t>
    </dgm:pt>
    <dgm:pt modelId="{53FA6B8F-D43A-4A0F-8620-5A79AD11260E}" type="sibTrans" cxnId="{70E00A3D-9DF1-470A-88B6-1E071C7B219C}">
      <dgm:prSet/>
      <dgm:spPr/>
      <dgm:t>
        <a:bodyPr/>
        <a:lstStyle/>
        <a:p>
          <a:endParaRPr lang="en-US"/>
        </a:p>
      </dgm:t>
    </dgm:pt>
    <dgm:pt modelId="{1536B0C0-A188-4F85-9B4C-5BD7F2712C41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Week 19</a:t>
          </a:r>
        </a:p>
      </dgm:t>
    </dgm:pt>
    <dgm:pt modelId="{FDF3B55A-C4C9-4882-A551-7A3585DAFB1D}" type="parTrans" cxnId="{D06C1F2E-2F7D-4F55-BCBD-0E4DECCD8E3D}">
      <dgm:prSet/>
      <dgm:spPr/>
      <dgm:t>
        <a:bodyPr/>
        <a:lstStyle/>
        <a:p>
          <a:endParaRPr lang="en-US"/>
        </a:p>
      </dgm:t>
    </dgm:pt>
    <dgm:pt modelId="{11101B8F-4CE4-470C-857E-DCF211826C22}" type="sibTrans" cxnId="{D06C1F2E-2F7D-4F55-BCBD-0E4DECCD8E3D}">
      <dgm:prSet/>
      <dgm:spPr/>
      <dgm:t>
        <a:bodyPr/>
        <a:lstStyle/>
        <a:p>
          <a:endParaRPr lang="en-US"/>
        </a:p>
      </dgm:t>
    </dgm:pt>
    <dgm:pt modelId="{EEE1B603-29E6-4B00-A8D0-40B35E7B901A}">
      <dgm:prSet/>
      <dgm:spPr/>
      <dgm:t>
        <a:bodyPr/>
        <a:lstStyle/>
        <a:p>
          <a:r>
            <a:rPr lang="en-US" dirty="0"/>
            <a:t>Week 20</a:t>
          </a:r>
        </a:p>
      </dgm:t>
    </dgm:pt>
    <dgm:pt modelId="{0A96E295-96DC-4328-809D-67630BBBCE5D}" type="parTrans" cxnId="{72B64276-873E-45FD-9C41-8E102EB41A96}">
      <dgm:prSet/>
      <dgm:spPr/>
      <dgm:t>
        <a:bodyPr/>
        <a:lstStyle/>
        <a:p>
          <a:endParaRPr lang="en-US"/>
        </a:p>
      </dgm:t>
    </dgm:pt>
    <dgm:pt modelId="{50E54C51-D542-4135-88E5-516A13959ABB}" type="sibTrans" cxnId="{72B64276-873E-45FD-9C41-8E102EB41A96}">
      <dgm:prSet/>
      <dgm:spPr/>
      <dgm:t>
        <a:bodyPr/>
        <a:lstStyle/>
        <a:p>
          <a:endParaRPr lang="en-US"/>
        </a:p>
      </dgm:t>
    </dgm:pt>
    <dgm:pt modelId="{B8D4555C-CE3A-4419-B3AF-3D0FBE320DA9}">
      <dgm:prSet/>
      <dgm:spPr/>
      <dgm:t>
        <a:bodyPr/>
        <a:lstStyle/>
        <a:p>
          <a:r>
            <a:rPr lang="en-US" dirty="0"/>
            <a:t>Week21</a:t>
          </a:r>
        </a:p>
      </dgm:t>
    </dgm:pt>
    <dgm:pt modelId="{9B0D0AF6-3CB8-4B79-B871-18A35F6B46D1}" type="parTrans" cxnId="{62D30C5A-A5E2-423E-86F4-98B1E6A125C9}">
      <dgm:prSet/>
      <dgm:spPr/>
      <dgm:t>
        <a:bodyPr/>
        <a:lstStyle/>
        <a:p>
          <a:endParaRPr lang="en-US"/>
        </a:p>
      </dgm:t>
    </dgm:pt>
    <dgm:pt modelId="{7F1F308E-5321-4594-9C78-CC1921FDA62D}" type="sibTrans" cxnId="{62D30C5A-A5E2-423E-86F4-98B1E6A125C9}">
      <dgm:prSet/>
      <dgm:spPr/>
      <dgm:t>
        <a:bodyPr/>
        <a:lstStyle/>
        <a:p>
          <a:endParaRPr lang="en-US"/>
        </a:p>
      </dgm:t>
    </dgm:pt>
    <dgm:pt modelId="{44C565EA-4E14-44F1-BA25-B66AAEB6F02D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Week 12</a:t>
          </a:r>
        </a:p>
      </dgm:t>
    </dgm:pt>
    <dgm:pt modelId="{A373F226-2CC5-4F5F-B42A-E6FF909BC1CA}" type="sibTrans" cxnId="{A3F13263-6D90-4E42-AD11-A5C639C41086}">
      <dgm:prSet/>
      <dgm:spPr/>
      <dgm:t>
        <a:bodyPr/>
        <a:lstStyle/>
        <a:p>
          <a:endParaRPr lang="en-US"/>
        </a:p>
      </dgm:t>
    </dgm:pt>
    <dgm:pt modelId="{6E92A6E4-66F8-4845-9820-7B335573B507}" type="parTrans" cxnId="{A3F13263-6D90-4E42-AD11-A5C639C41086}">
      <dgm:prSet/>
      <dgm:spPr/>
      <dgm:t>
        <a:bodyPr/>
        <a:lstStyle/>
        <a:p>
          <a:endParaRPr lang="en-US"/>
        </a:p>
      </dgm:t>
    </dgm:pt>
    <dgm:pt modelId="{B4A59F6E-6E96-4D16-9755-06E88063C741}" type="pres">
      <dgm:prSet presAssocID="{EC166455-AD3B-47FA-B8B5-0DB8951F3303}" presName="Name0" presStyleCnt="0">
        <dgm:presLayoutVars>
          <dgm:dir/>
          <dgm:resizeHandles val="exact"/>
        </dgm:presLayoutVars>
      </dgm:prSet>
      <dgm:spPr/>
    </dgm:pt>
    <dgm:pt modelId="{7C46C1D6-06D8-4933-ABBD-5216009D678A}" type="pres">
      <dgm:prSet presAssocID="{44C565EA-4E14-44F1-BA25-B66AAEB6F02D}" presName="parTxOnly" presStyleLbl="node1" presStyleIdx="0" presStyleCnt="10" custLinFactNeighborY="-1538">
        <dgm:presLayoutVars>
          <dgm:bulletEnabled val="1"/>
        </dgm:presLayoutVars>
      </dgm:prSet>
      <dgm:spPr/>
    </dgm:pt>
    <dgm:pt modelId="{68108906-345A-42D8-824D-A6B49F7C3988}" type="pres">
      <dgm:prSet presAssocID="{A373F226-2CC5-4F5F-B42A-E6FF909BC1CA}" presName="parSpace" presStyleCnt="0"/>
      <dgm:spPr/>
    </dgm:pt>
    <dgm:pt modelId="{D19220EC-6549-4EEA-82A7-B8712F965536}" type="pres">
      <dgm:prSet presAssocID="{198CBC64-07E4-49F3-AE0C-C51E8177D8B5}" presName="parTxOnly" presStyleLbl="node1" presStyleIdx="1" presStyleCnt="10">
        <dgm:presLayoutVars>
          <dgm:bulletEnabled val="1"/>
        </dgm:presLayoutVars>
      </dgm:prSet>
      <dgm:spPr/>
    </dgm:pt>
    <dgm:pt modelId="{F3845DB9-2F51-4DE0-8A21-767842BEF4F7}" type="pres">
      <dgm:prSet presAssocID="{1F6B8D6D-A453-4005-B745-1F895A6D9331}" presName="parSpace" presStyleCnt="0"/>
      <dgm:spPr/>
    </dgm:pt>
    <dgm:pt modelId="{67AC3AFB-5104-481C-AE51-00EEEAE9C2BC}" type="pres">
      <dgm:prSet presAssocID="{83F8F031-12AF-48FF-9A55-0E2E788B4CF5}" presName="parTxOnly" presStyleLbl="node1" presStyleIdx="2" presStyleCnt="10">
        <dgm:presLayoutVars>
          <dgm:bulletEnabled val="1"/>
        </dgm:presLayoutVars>
      </dgm:prSet>
      <dgm:spPr/>
    </dgm:pt>
    <dgm:pt modelId="{C9358AF3-5A60-4257-8F7F-F2F099A51E8D}" type="pres">
      <dgm:prSet presAssocID="{4F616E49-8344-44BD-95E5-9D3DBD6F8291}" presName="parSpace" presStyleCnt="0"/>
      <dgm:spPr/>
    </dgm:pt>
    <dgm:pt modelId="{23F9FD36-052B-4B3F-8B7C-A345CAFBC087}" type="pres">
      <dgm:prSet presAssocID="{3FEB6EB3-38CD-478B-A911-C0E173E732D7}" presName="parTxOnly" presStyleLbl="node1" presStyleIdx="3" presStyleCnt="10">
        <dgm:presLayoutVars>
          <dgm:bulletEnabled val="1"/>
        </dgm:presLayoutVars>
      </dgm:prSet>
      <dgm:spPr/>
    </dgm:pt>
    <dgm:pt modelId="{373EDB73-F295-4DE1-8952-1397D4FA734D}" type="pres">
      <dgm:prSet presAssocID="{F790F044-935B-4AF6-A021-7CB36B60BE50}" presName="parSpace" presStyleCnt="0"/>
      <dgm:spPr/>
    </dgm:pt>
    <dgm:pt modelId="{1742AD6E-E372-42A7-AE1B-6681E08E8B58}" type="pres">
      <dgm:prSet presAssocID="{089244CB-6229-445E-BAF4-3860700B7F47}" presName="parTxOnly" presStyleLbl="node1" presStyleIdx="4" presStyleCnt="10">
        <dgm:presLayoutVars>
          <dgm:bulletEnabled val="1"/>
        </dgm:presLayoutVars>
      </dgm:prSet>
      <dgm:spPr/>
    </dgm:pt>
    <dgm:pt modelId="{F378EC28-EF2E-4FFF-AAC9-DA41191F41E2}" type="pres">
      <dgm:prSet presAssocID="{65864901-4C0B-40FB-974F-81B1433E6AD4}" presName="parSpace" presStyleCnt="0"/>
      <dgm:spPr/>
    </dgm:pt>
    <dgm:pt modelId="{A180C370-F5B2-43B3-9E62-D1981F95BB30}" type="pres">
      <dgm:prSet presAssocID="{75F46925-6E77-48D3-8AC8-2829969D44AA}" presName="parTxOnly" presStyleLbl="node1" presStyleIdx="5" presStyleCnt="10">
        <dgm:presLayoutVars>
          <dgm:bulletEnabled val="1"/>
        </dgm:presLayoutVars>
      </dgm:prSet>
      <dgm:spPr/>
    </dgm:pt>
    <dgm:pt modelId="{E9A67D73-BBCC-4BCB-8AEE-ED1EB9192CEF}" type="pres">
      <dgm:prSet presAssocID="{CABDD6F2-6DC7-4C7E-AEF9-DFCE2DCE3AD7}" presName="parSpace" presStyleCnt="0"/>
      <dgm:spPr/>
    </dgm:pt>
    <dgm:pt modelId="{9EF0EB8E-C69A-4C5E-9AAB-ABE2C4051506}" type="pres">
      <dgm:prSet presAssocID="{65AD2FE9-9CB8-4FAB-8135-6F30246BCBBA}" presName="parTxOnly" presStyleLbl="node1" presStyleIdx="6" presStyleCnt="10">
        <dgm:presLayoutVars>
          <dgm:bulletEnabled val="1"/>
        </dgm:presLayoutVars>
      </dgm:prSet>
      <dgm:spPr/>
    </dgm:pt>
    <dgm:pt modelId="{8F250DAA-D870-4215-9778-F091E6A3CEA3}" type="pres">
      <dgm:prSet presAssocID="{53FA6B8F-D43A-4A0F-8620-5A79AD11260E}" presName="parSpace" presStyleCnt="0"/>
      <dgm:spPr/>
    </dgm:pt>
    <dgm:pt modelId="{B2397CCA-A0D4-4BC6-9A60-D9FAF6CCB328}" type="pres">
      <dgm:prSet presAssocID="{1536B0C0-A188-4F85-9B4C-5BD7F2712C41}" presName="parTxOnly" presStyleLbl="node1" presStyleIdx="7" presStyleCnt="10">
        <dgm:presLayoutVars>
          <dgm:bulletEnabled val="1"/>
        </dgm:presLayoutVars>
      </dgm:prSet>
      <dgm:spPr/>
    </dgm:pt>
    <dgm:pt modelId="{7BDBAC8B-5B37-4FC9-9812-B0ADCF453A75}" type="pres">
      <dgm:prSet presAssocID="{11101B8F-4CE4-470C-857E-DCF211826C22}" presName="parSpace" presStyleCnt="0"/>
      <dgm:spPr/>
    </dgm:pt>
    <dgm:pt modelId="{47ED34B7-1387-4F4F-8AE4-637CF4BAE380}" type="pres">
      <dgm:prSet presAssocID="{EEE1B603-29E6-4B00-A8D0-40B35E7B901A}" presName="parTxOnly" presStyleLbl="node1" presStyleIdx="8" presStyleCnt="10">
        <dgm:presLayoutVars>
          <dgm:bulletEnabled val="1"/>
        </dgm:presLayoutVars>
      </dgm:prSet>
      <dgm:spPr/>
    </dgm:pt>
    <dgm:pt modelId="{E03F46F5-0E7B-4ED0-AC5C-CF1D30617D84}" type="pres">
      <dgm:prSet presAssocID="{50E54C51-D542-4135-88E5-516A13959ABB}" presName="parSpace" presStyleCnt="0"/>
      <dgm:spPr/>
    </dgm:pt>
    <dgm:pt modelId="{2FF9D628-5386-4EDD-8B4F-454282EE0D75}" type="pres">
      <dgm:prSet presAssocID="{B8D4555C-CE3A-4419-B3AF-3D0FBE320DA9}" presName="parTxOnly" presStyleLbl="node1" presStyleIdx="9" presStyleCnt="10">
        <dgm:presLayoutVars>
          <dgm:bulletEnabled val="1"/>
        </dgm:presLayoutVars>
      </dgm:prSet>
      <dgm:spPr/>
    </dgm:pt>
  </dgm:ptLst>
  <dgm:cxnLst>
    <dgm:cxn modelId="{C370D60C-F5F5-40BF-8E2B-B4CD7E5F0A0D}" srcId="{EC166455-AD3B-47FA-B8B5-0DB8951F3303}" destId="{198CBC64-07E4-49F3-AE0C-C51E8177D8B5}" srcOrd="1" destOrd="0" parTransId="{10754EAD-899C-4859-ADBE-D2DDA5248749}" sibTransId="{1F6B8D6D-A453-4005-B745-1F895A6D9331}"/>
    <dgm:cxn modelId="{D06C1F2E-2F7D-4F55-BCBD-0E4DECCD8E3D}" srcId="{EC166455-AD3B-47FA-B8B5-0DB8951F3303}" destId="{1536B0C0-A188-4F85-9B4C-5BD7F2712C41}" srcOrd="7" destOrd="0" parTransId="{FDF3B55A-C4C9-4882-A551-7A3585DAFB1D}" sibTransId="{11101B8F-4CE4-470C-857E-DCF211826C22}"/>
    <dgm:cxn modelId="{70E00A3D-9DF1-470A-88B6-1E071C7B219C}" srcId="{EC166455-AD3B-47FA-B8B5-0DB8951F3303}" destId="{65AD2FE9-9CB8-4FAB-8135-6F30246BCBBA}" srcOrd="6" destOrd="0" parTransId="{E3A79329-96D4-408B-9A1F-857C5B9441FB}" sibTransId="{53FA6B8F-D43A-4A0F-8620-5A79AD11260E}"/>
    <dgm:cxn modelId="{A3F13263-6D90-4E42-AD11-A5C639C41086}" srcId="{EC166455-AD3B-47FA-B8B5-0DB8951F3303}" destId="{44C565EA-4E14-44F1-BA25-B66AAEB6F02D}" srcOrd="0" destOrd="0" parTransId="{6E92A6E4-66F8-4845-9820-7B335573B507}" sibTransId="{A373F226-2CC5-4F5F-B42A-E6FF909BC1CA}"/>
    <dgm:cxn modelId="{C5B6996F-722D-4CD1-B263-F8B1C43FADB7}" type="presOf" srcId="{089244CB-6229-445E-BAF4-3860700B7F47}" destId="{1742AD6E-E372-42A7-AE1B-6681E08E8B58}" srcOrd="0" destOrd="0" presId="urn:microsoft.com/office/officeart/2005/8/layout/hChevron3"/>
    <dgm:cxn modelId="{87616F74-9BA6-493C-84F0-D03AF5587184}" type="presOf" srcId="{1536B0C0-A188-4F85-9B4C-5BD7F2712C41}" destId="{B2397CCA-A0D4-4BC6-9A60-D9FAF6CCB328}" srcOrd="0" destOrd="0" presId="urn:microsoft.com/office/officeart/2005/8/layout/hChevron3"/>
    <dgm:cxn modelId="{3B373D75-258A-4F2D-8FD1-DB3555BF9C60}" type="presOf" srcId="{3FEB6EB3-38CD-478B-A911-C0E173E732D7}" destId="{23F9FD36-052B-4B3F-8B7C-A345CAFBC087}" srcOrd="0" destOrd="0" presId="urn:microsoft.com/office/officeart/2005/8/layout/hChevron3"/>
    <dgm:cxn modelId="{72B64276-873E-45FD-9C41-8E102EB41A96}" srcId="{EC166455-AD3B-47FA-B8B5-0DB8951F3303}" destId="{EEE1B603-29E6-4B00-A8D0-40B35E7B901A}" srcOrd="8" destOrd="0" parTransId="{0A96E295-96DC-4328-809D-67630BBBCE5D}" sibTransId="{50E54C51-D542-4135-88E5-516A13959ABB}"/>
    <dgm:cxn modelId="{D0619176-EC3A-4190-863B-A67A84E3E845}" type="presOf" srcId="{44C565EA-4E14-44F1-BA25-B66AAEB6F02D}" destId="{7C46C1D6-06D8-4933-ABBD-5216009D678A}" srcOrd="0" destOrd="0" presId="urn:microsoft.com/office/officeart/2005/8/layout/hChevron3"/>
    <dgm:cxn modelId="{94029359-4231-4F39-ACF2-A51E9EAB14E9}" type="presOf" srcId="{83F8F031-12AF-48FF-9A55-0E2E788B4CF5}" destId="{67AC3AFB-5104-481C-AE51-00EEEAE9C2BC}" srcOrd="0" destOrd="0" presId="urn:microsoft.com/office/officeart/2005/8/layout/hChevron3"/>
    <dgm:cxn modelId="{62D30C5A-A5E2-423E-86F4-98B1E6A125C9}" srcId="{EC166455-AD3B-47FA-B8B5-0DB8951F3303}" destId="{B8D4555C-CE3A-4419-B3AF-3D0FBE320DA9}" srcOrd="9" destOrd="0" parTransId="{9B0D0AF6-3CB8-4B79-B871-18A35F6B46D1}" sibTransId="{7F1F308E-5321-4594-9C78-CC1921FDA62D}"/>
    <dgm:cxn modelId="{0DD84C7B-7946-4371-B95E-77707A5EEA51}" type="presOf" srcId="{75F46925-6E77-48D3-8AC8-2829969D44AA}" destId="{A180C370-F5B2-43B3-9E62-D1981F95BB30}" srcOrd="0" destOrd="0" presId="urn:microsoft.com/office/officeart/2005/8/layout/hChevron3"/>
    <dgm:cxn modelId="{C299BF7B-32CE-463D-88E4-CCB427E0CE50}" type="presOf" srcId="{198CBC64-07E4-49F3-AE0C-C51E8177D8B5}" destId="{D19220EC-6549-4EEA-82A7-B8712F965536}" srcOrd="0" destOrd="0" presId="urn:microsoft.com/office/officeart/2005/8/layout/hChevron3"/>
    <dgm:cxn modelId="{8EBE1897-70F1-412D-8A97-2A00B0C2C80A}" srcId="{EC166455-AD3B-47FA-B8B5-0DB8951F3303}" destId="{3FEB6EB3-38CD-478B-A911-C0E173E732D7}" srcOrd="3" destOrd="0" parTransId="{38307988-717B-4287-848D-3EACEFBB5CCB}" sibTransId="{F790F044-935B-4AF6-A021-7CB36B60BE50}"/>
    <dgm:cxn modelId="{DB336199-387D-4652-8244-EF6009EF7EB1}" type="presOf" srcId="{EEE1B603-29E6-4B00-A8D0-40B35E7B901A}" destId="{47ED34B7-1387-4F4F-8AE4-637CF4BAE380}" srcOrd="0" destOrd="0" presId="urn:microsoft.com/office/officeart/2005/8/layout/hChevron3"/>
    <dgm:cxn modelId="{38F9049D-A14F-4B96-9137-8EFB9A2F9058}" srcId="{EC166455-AD3B-47FA-B8B5-0DB8951F3303}" destId="{089244CB-6229-445E-BAF4-3860700B7F47}" srcOrd="4" destOrd="0" parTransId="{352655CC-3231-42A6-AB52-CFCC73869551}" sibTransId="{65864901-4C0B-40FB-974F-81B1433E6AD4}"/>
    <dgm:cxn modelId="{0BF15FA3-3C7C-4AFF-A840-EBF2A1BDD481}" srcId="{EC166455-AD3B-47FA-B8B5-0DB8951F3303}" destId="{75F46925-6E77-48D3-8AC8-2829969D44AA}" srcOrd="5" destOrd="0" parTransId="{22807BC1-BB43-45E8-8CF3-46BE725F3FD2}" sibTransId="{CABDD6F2-6DC7-4C7E-AEF9-DFCE2DCE3AD7}"/>
    <dgm:cxn modelId="{CEDDACA6-2619-4949-A165-E022642722E9}" srcId="{EC166455-AD3B-47FA-B8B5-0DB8951F3303}" destId="{83F8F031-12AF-48FF-9A55-0E2E788B4CF5}" srcOrd="2" destOrd="0" parTransId="{0D3B2825-33CC-4CD0-80A9-797161F03921}" sibTransId="{4F616E49-8344-44BD-95E5-9D3DBD6F8291}"/>
    <dgm:cxn modelId="{20571EBB-C76E-42DE-8768-26EF5CB6B26F}" type="presOf" srcId="{65AD2FE9-9CB8-4FAB-8135-6F30246BCBBA}" destId="{9EF0EB8E-C69A-4C5E-9AAB-ABE2C4051506}" srcOrd="0" destOrd="0" presId="urn:microsoft.com/office/officeart/2005/8/layout/hChevron3"/>
    <dgm:cxn modelId="{12CFA1D9-C7EC-4753-96E2-438783F63C0B}" type="presOf" srcId="{EC166455-AD3B-47FA-B8B5-0DB8951F3303}" destId="{B4A59F6E-6E96-4D16-9755-06E88063C741}" srcOrd="0" destOrd="0" presId="urn:microsoft.com/office/officeart/2005/8/layout/hChevron3"/>
    <dgm:cxn modelId="{1881B6DE-BC49-4C13-9131-18CAD41A9929}" type="presOf" srcId="{B8D4555C-CE3A-4419-B3AF-3D0FBE320DA9}" destId="{2FF9D628-5386-4EDD-8B4F-454282EE0D75}" srcOrd="0" destOrd="0" presId="urn:microsoft.com/office/officeart/2005/8/layout/hChevron3"/>
    <dgm:cxn modelId="{80AF8908-87F7-401D-962E-40084E06F747}" type="presParOf" srcId="{B4A59F6E-6E96-4D16-9755-06E88063C741}" destId="{7C46C1D6-06D8-4933-ABBD-5216009D678A}" srcOrd="0" destOrd="0" presId="urn:microsoft.com/office/officeart/2005/8/layout/hChevron3"/>
    <dgm:cxn modelId="{DB5D70EB-5A98-41C6-8957-AA409399C86E}" type="presParOf" srcId="{B4A59F6E-6E96-4D16-9755-06E88063C741}" destId="{68108906-345A-42D8-824D-A6B49F7C3988}" srcOrd="1" destOrd="0" presId="urn:microsoft.com/office/officeart/2005/8/layout/hChevron3"/>
    <dgm:cxn modelId="{EFF980E4-3556-43FF-8ACD-D5FEE7323B76}" type="presParOf" srcId="{B4A59F6E-6E96-4D16-9755-06E88063C741}" destId="{D19220EC-6549-4EEA-82A7-B8712F965536}" srcOrd="2" destOrd="0" presId="urn:microsoft.com/office/officeart/2005/8/layout/hChevron3"/>
    <dgm:cxn modelId="{6AC91DEA-EFB4-4776-9C0A-4C96F64203A4}" type="presParOf" srcId="{B4A59F6E-6E96-4D16-9755-06E88063C741}" destId="{F3845DB9-2F51-4DE0-8A21-767842BEF4F7}" srcOrd="3" destOrd="0" presId="urn:microsoft.com/office/officeart/2005/8/layout/hChevron3"/>
    <dgm:cxn modelId="{52D39CD2-F2B5-4BE6-862C-0FE47D68358C}" type="presParOf" srcId="{B4A59F6E-6E96-4D16-9755-06E88063C741}" destId="{67AC3AFB-5104-481C-AE51-00EEEAE9C2BC}" srcOrd="4" destOrd="0" presId="urn:microsoft.com/office/officeart/2005/8/layout/hChevron3"/>
    <dgm:cxn modelId="{CC9CDEFB-73FC-40E4-B79C-4B7875063BD0}" type="presParOf" srcId="{B4A59F6E-6E96-4D16-9755-06E88063C741}" destId="{C9358AF3-5A60-4257-8F7F-F2F099A51E8D}" srcOrd="5" destOrd="0" presId="urn:microsoft.com/office/officeart/2005/8/layout/hChevron3"/>
    <dgm:cxn modelId="{802AF405-24CC-4414-BDB5-9FB9FB14A1A4}" type="presParOf" srcId="{B4A59F6E-6E96-4D16-9755-06E88063C741}" destId="{23F9FD36-052B-4B3F-8B7C-A345CAFBC087}" srcOrd="6" destOrd="0" presId="urn:microsoft.com/office/officeart/2005/8/layout/hChevron3"/>
    <dgm:cxn modelId="{B0B6B227-0A03-4E68-9DCF-5A2B702BBE20}" type="presParOf" srcId="{B4A59F6E-6E96-4D16-9755-06E88063C741}" destId="{373EDB73-F295-4DE1-8952-1397D4FA734D}" srcOrd="7" destOrd="0" presId="urn:microsoft.com/office/officeart/2005/8/layout/hChevron3"/>
    <dgm:cxn modelId="{512AB7A5-77AB-45EE-BD5B-87FD444DF530}" type="presParOf" srcId="{B4A59F6E-6E96-4D16-9755-06E88063C741}" destId="{1742AD6E-E372-42A7-AE1B-6681E08E8B58}" srcOrd="8" destOrd="0" presId="urn:microsoft.com/office/officeart/2005/8/layout/hChevron3"/>
    <dgm:cxn modelId="{2D035215-3B44-4AA2-8512-37190AE17C7B}" type="presParOf" srcId="{B4A59F6E-6E96-4D16-9755-06E88063C741}" destId="{F378EC28-EF2E-4FFF-AAC9-DA41191F41E2}" srcOrd="9" destOrd="0" presId="urn:microsoft.com/office/officeart/2005/8/layout/hChevron3"/>
    <dgm:cxn modelId="{0AC2A39C-AF94-42C3-81DD-E838D585812E}" type="presParOf" srcId="{B4A59F6E-6E96-4D16-9755-06E88063C741}" destId="{A180C370-F5B2-43B3-9E62-D1981F95BB30}" srcOrd="10" destOrd="0" presId="urn:microsoft.com/office/officeart/2005/8/layout/hChevron3"/>
    <dgm:cxn modelId="{72CB432C-28C3-40EC-900A-CE215BCAD974}" type="presParOf" srcId="{B4A59F6E-6E96-4D16-9755-06E88063C741}" destId="{E9A67D73-BBCC-4BCB-8AEE-ED1EB9192CEF}" srcOrd="11" destOrd="0" presId="urn:microsoft.com/office/officeart/2005/8/layout/hChevron3"/>
    <dgm:cxn modelId="{248FC17E-A28B-4209-B33F-6170F0DE5952}" type="presParOf" srcId="{B4A59F6E-6E96-4D16-9755-06E88063C741}" destId="{9EF0EB8E-C69A-4C5E-9AAB-ABE2C4051506}" srcOrd="12" destOrd="0" presId="urn:microsoft.com/office/officeart/2005/8/layout/hChevron3"/>
    <dgm:cxn modelId="{91343AE8-51AB-4D1D-8F6D-7C6A6383D4B9}" type="presParOf" srcId="{B4A59F6E-6E96-4D16-9755-06E88063C741}" destId="{8F250DAA-D870-4215-9778-F091E6A3CEA3}" srcOrd="13" destOrd="0" presId="urn:microsoft.com/office/officeart/2005/8/layout/hChevron3"/>
    <dgm:cxn modelId="{822B4FAD-7013-4BB8-93F4-F246F1009686}" type="presParOf" srcId="{B4A59F6E-6E96-4D16-9755-06E88063C741}" destId="{B2397CCA-A0D4-4BC6-9A60-D9FAF6CCB328}" srcOrd="14" destOrd="0" presId="urn:microsoft.com/office/officeart/2005/8/layout/hChevron3"/>
    <dgm:cxn modelId="{CA4E1728-4993-40EE-9C6E-34539EA43FD2}" type="presParOf" srcId="{B4A59F6E-6E96-4D16-9755-06E88063C741}" destId="{7BDBAC8B-5B37-4FC9-9812-B0ADCF453A75}" srcOrd="15" destOrd="0" presId="urn:microsoft.com/office/officeart/2005/8/layout/hChevron3"/>
    <dgm:cxn modelId="{BF8F4E28-1491-4A62-A202-860C4960D047}" type="presParOf" srcId="{B4A59F6E-6E96-4D16-9755-06E88063C741}" destId="{47ED34B7-1387-4F4F-8AE4-637CF4BAE380}" srcOrd="16" destOrd="0" presId="urn:microsoft.com/office/officeart/2005/8/layout/hChevron3"/>
    <dgm:cxn modelId="{A2513B84-2038-4A03-AAE1-045084AB83AE}" type="presParOf" srcId="{B4A59F6E-6E96-4D16-9755-06E88063C741}" destId="{E03F46F5-0E7B-4ED0-AC5C-CF1D30617D84}" srcOrd="17" destOrd="0" presId="urn:microsoft.com/office/officeart/2005/8/layout/hChevron3"/>
    <dgm:cxn modelId="{FC969B43-E725-4A0A-BB83-D33BADC7662D}" type="presParOf" srcId="{B4A59F6E-6E96-4D16-9755-06E88063C741}" destId="{2FF9D628-5386-4EDD-8B4F-454282EE0D75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166455-AD3B-47FA-B8B5-0DB8951F330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F8F031-12AF-48FF-9A55-0E2E788B4CF5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Week 14</a:t>
          </a:r>
        </a:p>
      </dgm:t>
    </dgm:pt>
    <dgm:pt modelId="{0D3B2825-33CC-4CD0-80A9-797161F03921}" type="parTrans" cxnId="{CEDDACA6-2619-4949-A165-E022642722E9}">
      <dgm:prSet/>
      <dgm:spPr/>
      <dgm:t>
        <a:bodyPr/>
        <a:lstStyle/>
        <a:p>
          <a:endParaRPr lang="en-US"/>
        </a:p>
      </dgm:t>
    </dgm:pt>
    <dgm:pt modelId="{4F616E49-8344-44BD-95E5-9D3DBD6F8291}" type="sibTrans" cxnId="{CEDDACA6-2619-4949-A165-E022642722E9}">
      <dgm:prSet/>
      <dgm:spPr/>
      <dgm:t>
        <a:bodyPr/>
        <a:lstStyle/>
        <a:p>
          <a:endParaRPr lang="en-US"/>
        </a:p>
      </dgm:t>
    </dgm:pt>
    <dgm:pt modelId="{3FEB6EB3-38CD-478B-A911-C0E173E732D7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dirty="0"/>
            <a:t>Week 15</a:t>
          </a:r>
        </a:p>
      </dgm:t>
    </dgm:pt>
    <dgm:pt modelId="{38307988-717B-4287-848D-3EACEFBB5CCB}" type="parTrans" cxnId="{8EBE1897-70F1-412D-8A97-2A00B0C2C80A}">
      <dgm:prSet/>
      <dgm:spPr/>
      <dgm:t>
        <a:bodyPr/>
        <a:lstStyle/>
        <a:p>
          <a:endParaRPr lang="en-US"/>
        </a:p>
      </dgm:t>
    </dgm:pt>
    <dgm:pt modelId="{F790F044-935B-4AF6-A021-7CB36B60BE50}" type="sibTrans" cxnId="{8EBE1897-70F1-412D-8A97-2A00B0C2C80A}">
      <dgm:prSet/>
      <dgm:spPr/>
      <dgm:t>
        <a:bodyPr/>
        <a:lstStyle/>
        <a:p>
          <a:endParaRPr lang="en-US"/>
        </a:p>
      </dgm:t>
    </dgm:pt>
    <dgm:pt modelId="{089244CB-6229-445E-BAF4-3860700B7F47}">
      <dgm:prSet phldrT="[Text]"/>
      <dgm:spPr>
        <a:solidFill>
          <a:srgbClr val="F61B16"/>
        </a:solidFill>
      </dgm:spPr>
      <dgm:t>
        <a:bodyPr/>
        <a:lstStyle/>
        <a:p>
          <a:r>
            <a:rPr lang="en-US" dirty="0"/>
            <a:t>Week 16</a:t>
          </a:r>
        </a:p>
      </dgm:t>
    </dgm:pt>
    <dgm:pt modelId="{352655CC-3231-42A6-AB52-CFCC73869551}" type="parTrans" cxnId="{38F9049D-A14F-4B96-9137-8EFB9A2F9058}">
      <dgm:prSet/>
      <dgm:spPr/>
      <dgm:t>
        <a:bodyPr/>
        <a:lstStyle/>
        <a:p>
          <a:endParaRPr lang="en-US"/>
        </a:p>
      </dgm:t>
    </dgm:pt>
    <dgm:pt modelId="{65864901-4C0B-40FB-974F-81B1433E6AD4}" type="sibTrans" cxnId="{38F9049D-A14F-4B96-9137-8EFB9A2F9058}">
      <dgm:prSet/>
      <dgm:spPr/>
      <dgm:t>
        <a:bodyPr/>
        <a:lstStyle/>
        <a:p>
          <a:endParaRPr lang="en-US"/>
        </a:p>
      </dgm:t>
    </dgm:pt>
    <dgm:pt modelId="{75F46925-6E77-48D3-8AC8-2829969D44AA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Week 17</a:t>
          </a:r>
        </a:p>
      </dgm:t>
    </dgm:pt>
    <dgm:pt modelId="{22807BC1-BB43-45E8-8CF3-46BE725F3FD2}" type="parTrans" cxnId="{0BF15FA3-3C7C-4AFF-A840-EBF2A1BDD481}">
      <dgm:prSet/>
      <dgm:spPr/>
      <dgm:t>
        <a:bodyPr/>
        <a:lstStyle/>
        <a:p>
          <a:endParaRPr lang="en-US"/>
        </a:p>
      </dgm:t>
    </dgm:pt>
    <dgm:pt modelId="{CABDD6F2-6DC7-4C7E-AEF9-DFCE2DCE3AD7}" type="sibTrans" cxnId="{0BF15FA3-3C7C-4AFF-A840-EBF2A1BDD481}">
      <dgm:prSet/>
      <dgm:spPr/>
      <dgm:t>
        <a:bodyPr/>
        <a:lstStyle/>
        <a:p>
          <a:endParaRPr lang="en-US"/>
        </a:p>
      </dgm:t>
    </dgm:pt>
    <dgm:pt modelId="{65AD2FE9-9CB8-4FAB-8135-6F30246BCBB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Weeek18</a:t>
          </a:r>
        </a:p>
      </dgm:t>
    </dgm:pt>
    <dgm:pt modelId="{E3A79329-96D4-408B-9A1F-857C5B9441FB}" type="parTrans" cxnId="{70E00A3D-9DF1-470A-88B6-1E071C7B219C}">
      <dgm:prSet/>
      <dgm:spPr/>
      <dgm:t>
        <a:bodyPr/>
        <a:lstStyle/>
        <a:p>
          <a:endParaRPr lang="en-US"/>
        </a:p>
      </dgm:t>
    </dgm:pt>
    <dgm:pt modelId="{53FA6B8F-D43A-4A0F-8620-5A79AD11260E}" type="sibTrans" cxnId="{70E00A3D-9DF1-470A-88B6-1E071C7B219C}">
      <dgm:prSet/>
      <dgm:spPr/>
      <dgm:t>
        <a:bodyPr/>
        <a:lstStyle/>
        <a:p>
          <a:endParaRPr lang="en-US"/>
        </a:p>
      </dgm:t>
    </dgm:pt>
    <dgm:pt modelId="{1536B0C0-A188-4F85-9B4C-5BD7F2712C41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Week 19</a:t>
          </a:r>
        </a:p>
      </dgm:t>
    </dgm:pt>
    <dgm:pt modelId="{FDF3B55A-C4C9-4882-A551-7A3585DAFB1D}" type="parTrans" cxnId="{D06C1F2E-2F7D-4F55-BCBD-0E4DECCD8E3D}">
      <dgm:prSet/>
      <dgm:spPr/>
      <dgm:t>
        <a:bodyPr/>
        <a:lstStyle/>
        <a:p>
          <a:endParaRPr lang="en-US"/>
        </a:p>
      </dgm:t>
    </dgm:pt>
    <dgm:pt modelId="{11101B8F-4CE4-470C-857E-DCF211826C22}" type="sibTrans" cxnId="{D06C1F2E-2F7D-4F55-BCBD-0E4DECCD8E3D}">
      <dgm:prSet/>
      <dgm:spPr/>
      <dgm:t>
        <a:bodyPr/>
        <a:lstStyle/>
        <a:p>
          <a:endParaRPr lang="en-US"/>
        </a:p>
      </dgm:t>
    </dgm:pt>
    <dgm:pt modelId="{EEE1B603-29E6-4B00-A8D0-40B35E7B901A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Week 20</a:t>
          </a:r>
        </a:p>
      </dgm:t>
    </dgm:pt>
    <dgm:pt modelId="{0A96E295-96DC-4328-809D-67630BBBCE5D}" type="parTrans" cxnId="{72B64276-873E-45FD-9C41-8E102EB41A96}">
      <dgm:prSet/>
      <dgm:spPr/>
      <dgm:t>
        <a:bodyPr/>
        <a:lstStyle/>
        <a:p>
          <a:endParaRPr lang="en-US"/>
        </a:p>
      </dgm:t>
    </dgm:pt>
    <dgm:pt modelId="{50E54C51-D542-4135-88E5-516A13959ABB}" type="sibTrans" cxnId="{72B64276-873E-45FD-9C41-8E102EB41A96}">
      <dgm:prSet/>
      <dgm:spPr/>
      <dgm:t>
        <a:bodyPr/>
        <a:lstStyle/>
        <a:p>
          <a:endParaRPr lang="en-US"/>
        </a:p>
      </dgm:t>
    </dgm:pt>
    <dgm:pt modelId="{B8D4555C-CE3A-4419-B3AF-3D0FBE320DA9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Week21</a:t>
          </a:r>
        </a:p>
      </dgm:t>
    </dgm:pt>
    <dgm:pt modelId="{9B0D0AF6-3CB8-4B79-B871-18A35F6B46D1}" type="parTrans" cxnId="{62D30C5A-A5E2-423E-86F4-98B1E6A125C9}">
      <dgm:prSet/>
      <dgm:spPr/>
      <dgm:t>
        <a:bodyPr/>
        <a:lstStyle/>
        <a:p>
          <a:endParaRPr lang="en-US"/>
        </a:p>
      </dgm:t>
    </dgm:pt>
    <dgm:pt modelId="{7F1F308E-5321-4594-9C78-CC1921FDA62D}" type="sibTrans" cxnId="{62D30C5A-A5E2-423E-86F4-98B1E6A125C9}">
      <dgm:prSet/>
      <dgm:spPr/>
      <dgm:t>
        <a:bodyPr/>
        <a:lstStyle/>
        <a:p>
          <a:endParaRPr lang="en-US"/>
        </a:p>
      </dgm:t>
    </dgm:pt>
    <dgm:pt modelId="{6F3C9D26-1D28-4DD5-981A-9955D591CFFC}">
      <dgm:prSet/>
      <dgm:spPr>
        <a:solidFill>
          <a:srgbClr val="FF0000"/>
        </a:solidFill>
      </dgm:spPr>
      <dgm:t>
        <a:bodyPr/>
        <a:lstStyle/>
        <a:p>
          <a:r>
            <a:rPr lang="en-US" dirty="0"/>
            <a:t>Week 23</a:t>
          </a:r>
        </a:p>
      </dgm:t>
    </dgm:pt>
    <dgm:pt modelId="{D112DBD4-509C-40D9-A1E9-C5DC62C838E1}" type="parTrans" cxnId="{C057C5B9-D218-4A23-8E85-1E878C245C07}">
      <dgm:prSet/>
      <dgm:spPr/>
      <dgm:t>
        <a:bodyPr/>
        <a:lstStyle/>
        <a:p>
          <a:endParaRPr lang="en-US"/>
        </a:p>
      </dgm:t>
    </dgm:pt>
    <dgm:pt modelId="{6313FA23-8930-4DBA-9FD4-1419C53E18E4}" type="sibTrans" cxnId="{C057C5B9-D218-4A23-8E85-1E878C245C07}">
      <dgm:prSet/>
      <dgm:spPr/>
      <dgm:t>
        <a:bodyPr/>
        <a:lstStyle/>
        <a:p>
          <a:endParaRPr lang="en-US"/>
        </a:p>
      </dgm:t>
    </dgm:pt>
    <dgm:pt modelId="{F1AB7A04-8CAF-4BB0-977B-61D9D5DF60BE}">
      <dgm:prSet/>
      <dgm:spPr>
        <a:solidFill>
          <a:srgbClr val="003087"/>
        </a:solidFill>
      </dgm:spPr>
      <dgm:t>
        <a:bodyPr/>
        <a:lstStyle/>
        <a:p>
          <a:r>
            <a:rPr lang="en-US" dirty="0"/>
            <a:t>Week 24</a:t>
          </a:r>
        </a:p>
      </dgm:t>
    </dgm:pt>
    <dgm:pt modelId="{B2316126-B97D-4112-A00B-9E8386D5E0AB}" type="parTrans" cxnId="{79BF5EED-72AE-44DD-BF07-DF9D7836EDF6}">
      <dgm:prSet/>
      <dgm:spPr/>
      <dgm:t>
        <a:bodyPr/>
        <a:lstStyle/>
        <a:p>
          <a:endParaRPr lang="en-US"/>
        </a:p>
      </dgm:t>
    </dgm:pt>
    <dgm:pt modelId="{F552A784-7B71-49F2-A8DA-63D0EE8D868C}" type="sibTrans" cxnId="{79BF5EED-72AE-44DD-BF07-DF9D7836EDF6}">
      <dgm:prSet/>
      <dgm:spPr/>
      <dgm:t>
        <a:bodyPr/>
        <a:lstStyle/>
        <a:p>
          <a:endParaRPr lang="en-US"/>
        </a:p>
      </dgm:t>
    </dgm:pt>
    <dgm:pt modelId="{6EDDF0B6-09C6-4F2B-A15D-0EB51025B41B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Week 22</a:t>
          </a:r>
        </a:p>
      </dgm:t>
    </dgm:pt>
    <dgm:pt modelId="{552F32D5-322C-4FB4-AC61-210A595F9F53}" type="parTrans" cxnId="{C7E8B3F2-CDEB-416C-88B9-38B7257A9C2C}">
      <dgm:prSet/>
      <dgm:spPr/>
      <dgm:t>
        <a:bodyPr/>
        <a:lstStyle/>
        <a:p>
          <a:endParaRPr lang="en-US"/>
        </a:p>
      </dgm:t>
    </dgm:pt>
    <dgm:pt modelId="{1B7DD6B2-D788-4B32-9219-7CF3B2909C75}" type="sibTrans" cxnId="{C7E8B3F2-CDEB-416C-88B9-38B7257A9C2C}">
      <dgm:prSet/>
      <dgm:spPr/>
      <dgm:t>
        <a:bodyPr/>
        <a:lstStyle/>
        <a:p>
          <a:endParaRPr lang="en-US"/>
        </a:p>
      </dgm:t>
    </dgm:pt>
    <dgm:pt modelId="{B4A59F6E-6E96-4D16-9755-06E88063C741}" type="pres">
      <dgm:prSet presAssocID="{EC166455-AD3B-47FA-B8B5-0DB8951F3303}" presName="Name0" presStyleCnt="0">
        <dgm:presLayoutVars>
          <dgm:dir/>
          <dgm:resizeHandles val="exact"/>
        </dgm:presLayoutVars>
      </dgm:prSet>
      <dgm:spPr/>
    </dgm:pt>
    <dgm:pt modelId="{67AC3AFB-5104-481C-AE51-00EEEAE9C2BC}" type="pres">
      <dgm:prSet presAssocID="{83F8F031-12AF-48FF-9A55-0E2E788B4CF5}" presName="parTxOnly" presStyleLbl="node1" presStyleIdx="0" presStyleCnt="11">
        <dgm:presLayoutVars>
          <dgm:bulletEnabled val="1"/>
        </dgm:presLayoutVars>
      </dgm:prSet>
      <dgm:spPr/>
    </dgm:pt>
    <dgm:pt modelId="{C9358AF3-5A60-4257-8F7F-F2F099A51E8D}" type="pres">
      <dgm:prSet presAssocID="{4F616E49-8344-44BD-95E5-9D3DBD6F8291}" presName="parSpace" presStyleCnt="0"/>
      <dgm:spPr/>
    </dgm:pt>
    <dgm:pt modelId="{23F9FD36-052B-4B3F-8B7C-A345CAFBC087}" type="pres">
      <dgm:prSet presAssocID="{3FEB6EB3-38CD-478B-A911-C0E173E732D7}" presName="parTxOnly" presStyleLbl="node1" presStyleIdx="1" presStyleCnt="11">
        <dgm:presLayoutVars>
          <dgm:bulletEnabled val="1"/>
        </dgm:presLayoutVars>
      </dgm:prSet>
      <dgm:spPr/>
    </dgm:pt>
    <dgm:pt modelId="{373EDB73-F295-4DE1-8952-1397D4FA734D}" type="pres">
      <dgm:prSet presAssocID="{F790F044-935B-4AF6-A021-7CB36B60BE50}" presName="parSpace" presStyleCnt="0"/>
      <dgm:spPr/>
    </dgm:pt>
    <dgm:pt modelId="{1742AD6E-E372-42A7-AE1B-6681E08E8B58}" type="pres">
      <dgm:prSet presAssocID="{089244CB-6229-445E-BAF4-3860700B7F47}" presName="parTxOnly" presStyleLbl="node1" presStyleIdx="2" presStyleCnt="11">
        <dgm:presLayoutVars>
          <dgm:bulletEnabled val="1"/>
        </dgm:presLayoutVars>
      </dgm:prSet>
      <dgm:spPr/>
    </dgm:pt>
    <dgm:pt modelId="{F378EC28-EF2E-4FFF-AAC9-DA41191F41E2}" type="pres">
      <dgm:prSet presAssocID="{65864901-4C0B-40FB-974F-81B1433E6AD4}" presName="parSpace" presStyleCnt="0"/>
      <dgm:spPr/>
    </dgm:pt>
    <dgm:pt modelId="{A180C370-F5B2-43B3-9E62-D1981F95BB30}" type="pres">
      <dgm:prSet presAssocID="{75F46925-6E77-48D3-8AC8-2829969D44AA}" presName="parTxOnly" presStyleLbl="node1" presStyleIdx="3" presStyleCnt="11">
        <dgm:presLayoutVars>
          <dgm:bulletEnabled val="1"/>
        </dgm:presLayoutVars>
      </dgm:prSet>
      <dgm:spPr/>
    </dgm:pt>
    <dgm:pt modelId="{E9A67D73-BBCC-4BCB-8AEE-ED1EB9192CEF}" type="pres">
      <dgm:prSet presAssocID="{CABDD6F2-6DC7-4C7E-AEF9-DFCE2DCE3AD7}" presName="parSpace" presStyleCnt="0"/>
      <dgm:spPr/>
    </dgm:pt>
    <dgm:pt modelId="{9EF0EB8E-C69A-4C5E-9AAB-ABE2C4051506}" type="pres">
      <dgm:prSet presAssocID="{65AD2FE9-9CB8-4FAB-8135-6F30246BCBBA}" presName="parTxOnly" presStyleLbl="node1" presStyleIdx="4" presStyleCnt="11">
        <dgm:presLayoutVars>
          <dgm:bulletEnabled val="1"/>
        </dgm:presLayoutVars>
      </dgm:prSet>
      <dgm:spPr/>
    </dgm:pt>
    <dgm:pt modelId="{8F250DAA-D870-4215-9778-F091E6A3CEA3}" type="pres">
      <dgm:prSet presAssocID="{53FA6B8F-D43A-4A0F-8620-5A79AD11260E}" presName="parSpace" presStyleCnt="0"/>
      <dgm:spPr/>
    </dgm:pt>
    <dgm:pt modelId="{B2397CCA-A0D4-4BC6-9A60-D9FAF6CCB328}" type="pres">
      <dgm:prSet presAssocID="{1536B0C0-A188-4F85-9B4C-5BD7F2712C41}" presName="parTxOnly" presStyleLbl="node1" presStyleIdx="5" presStyleCnt="11">
        <dgm:presLayoutVars>
          <dgm:bulletEnabled val="1"/>
        </dgm:presLayoutVars>
      </dgm:prSet>
      <dgm:spPr/>
    </dgm:pt>
    <dgm:pt modelId="{7BDBAC8B-5B37-4FC9-9812-B0ADCF453A75}" type="pres">
      <dgm:prSet presAssocID="{11101B8F-4CE4-470C-857E-DCF211826C22}" presName="parSpace" presStyleCnt="0"/>
      <dgm:spPr/>
    </dgm:pt>
    <dgm:pt modelId="{47ED34B7-1387-4F4F-8AE4-637CF4BAE380}" type="pres">
      <dgm:prSet presAssocID="{EEE1B603-29E6-4B00-A8D0-40B35E7B901A}" presName="parTxOnly" presStyleLbl="node1" presStyleIdx="6" presStyleCnt="11">
        <dgm:presLayoutVars>
          <dgm:bulletEnabled val="1"/>
        </dgm:presLayoutVars>
      </dgm:prSet>
      <dgm:spPr/>
    </dgm:pt>
    <dgm:pt modelId="{E03F46F5-0E7B-4ED0-AC5C-CF1D30617D84}" type="pres">
      <dgm:prSet presAssocID="{50E54C51-D542-4135-88E5-516A13959ABB}" presName="parSpace" presStyleCnt="0"/>
      <dgm:spPr/>
    </dgm:pt>
    <dgm:pt modelId="{2FF9D628-5386-4EDD-8B4F-454282EE0D75}" type="pres">
      <dgm:prSet presAssocID="{B8D4555C-CE3A-4419-B3AF-3D0FBE320DA9}" presName="parTxOnly" presStyleLbl="node1" presStyleIdx="7" presStyleCnt="11">
        <dgm:presLayoutVars>
          <dgm:bulletEnabled val="1"/>
        </dgm:presLayoutVars>
      </dgm:prSet>
      <dgm:spPr/>
    </dgm:pt>
    <dgm:pt modelId="{CBAC2179-B3F8-4FA9-B883-02C98B886084}" type="pres">
      <dgm:prSet presAssocID="{7F1F308E-5321-4594-9C78-CC1921FDA62D}" presName="parSpace" presStyleCnt="0"/>
      <dgm:spPr/>
    </dgm:pt>
    <dgm:pt modelId="{EE9F0341-F2D0-4693-998C-B0F919739259}" type="pres">
      <dgm:prSet presAssocID="{6EDDF0B6-09C6-4F2B-A15D-0EB51025B41B}" presName="parTxOnly" presStyleLbl="node1" presStyleIdx="8" presStyleCnt="11">
        <dgm:presLayoutVars>
          <dgm:bulletEnabled val="1"/>
        </dgm:presLayoutVars>
      </dgm:prSet>
      <dgm:spPr/>
    </dgm:pt>
    <dgm:pt modelId="{005B4598-2D5D-42A3-8321-F153EA3177BE}" type="pres">
      <dgm:prSet presAssocID="{1B7DD6B2-D788-4B32-9219-7CF3B2909C75}" presName="parSpace" presStyleCnt="0"/>
      <dgm:spPr/>
    </dgm:pt>
    <dgm:pt modelId="{18AD978D-DF6F-4886-A766-88350D45B449}" type="pres">
      <dgm:prSet presAssocID="{6F3C9D26-1D28-4DD5-981A-9955D591CFFC}" presName="parTxOnly" presStyleLbl="node1" presStyleIdx="9" presStyleCnt="11">
        <dgm:presLayoutVars>
          <dgm:bulletEnabled val="1"/>
        </dgm:presLayoutVars>
      </dgm:prSet>
      <dgm:spPr/>
    </dgm:pt>
    <dgm:pt modelId="{5CEAEC33-EDF2-48AA-82D8-C7851A85F950}" type="pres">
      <dgm:prSet presAssocID="{6313FA23-8930-4DBA-9FD4-1419C53E18E4}" presName="parSpace" presStyleCnt="0"/>
      <dgm:spPr/>
    </dgm:pt>
    <dgm:pt modelId="{8B2BD805-139C-44FC-B88C-B85133A03273}" type="pres">
      <dgm:prSet presAssocID="{F1AB7A04-8CAF-4BB0-977B-61D9D5DF60BE}" presName="parTxOnly" presStyleLbl="node1" presStyleIdx="10" presStyleCnt="11">
        <dgm:presLayoutVars>
          <dgm:bulletEnabled val="1"/>
        </dgm:presLayoutVars>
      </dgm:prSet>
      <dgm:spPr/>
    </dgm:pt>
  </dgm:ptLst>
  <dgm:cxnLst>
    <dgm:cxn modelId="{D06C1F2E-2F7D-4F55-BCBD-0E4DECCD8E3D}" srcId="{EC166455-AD3B-47FA-B8B5-0DB8951F3303}" destId="{1536B0C0-A188-4F85-9B4C-5BD7F2712C41}" srcOrd="5" destOrd="0" parTransId="{FDF3B55A-C4C9-4882-A551-7A3585DAFB1D}" sibTransId="{11101B8F-4CE4-470C-857E-DCF211826C22}"/>
    <dgm:cxn modelId="{70E00A3D-9DF1-470A-88B6-1E071C7B219C}" srcId="{EC166455-AD3B-47FA-B8B5-0DB8951F3303}" destId="{65AD2FE9-9CB8-4FAB-8135-6F30246BCBBA}" srcOrd="4" destOrd="0" parTransId="{E3A79329-96D4-408B-9A1F-857C5B9441FB}" sibTransId="{53FA6B8F-D43A-4A0F-8620-5A79AD11260E}"/>
    <dgm:cxn modelId="{723D5041-D40A-4CE4-898A-7AC26AEAEE8E}" type="presOf" srcId="{6F3C9D26-1D28-4DD5-981A-9955D591CFFC}" destId="{18AD978D-DF6F-4886-A766-88350D45B449}" srcOrd="0" destOrd="0" presId="urn:microsoft.com/office/officeart/2005/8/layout/hChevron3"/>
    <dgm:cxn modelId="{D02FEF4D-050F-4F0D-95C1-DE688A13C3C8}" type="presOf" srcId="{6EDDF0B6-09C6-4F2B-A15D-0EB51025B41B}" destId="{EE9F0341-F2D0-4693-998C-B0F919739259}" srcOrd="0" destOrd="0" presId="urn:microsoft.com/office/officeart/2005/8/layout/hChevron3"/>
    <dgm:cxn modelId="{C5B6996F-722D-4CD1-B263-F8B1C43FADB7}" type="presOf" srcId="{089244CB-6229-445E-BAF4-3860700B7F47}" destId="{1742AD6E-E372-42A7-AE1B-6681E08E8B58}" srcOrd="0" destOrd="0" presId="urn:microsoft.com/office/officeart/2005/8/layout/hChevron3"/>
    <dgm:cxn modelId="{87616F74-9BA6-493C-84F0-D03AF5587184}" type="presOf" srcId="{1536B0C0-A188-4F85-9B4C-5BD7F2712C41}" destId="{B2397CCA-A0D4-4BC6-9A60-D9FAF6CCB328}" srcOrd="0" destOrd="0" presId="urn:microsoft.com/office/officeart/2005/8/layout/hChevron3"/>
    <dgm:cxn modelId="{3B373D75-258A-4F2D-8FD1-DB3555BF9C60}" type="presOf" srcId="{3FEB6EB3-38CD-478B-A911-C0E173E732D7}" destId="{23F9FD36-052B-4B3F-8B7C-A345CAFBC087}" srcOrd="0" destOrd="0" presId="urn:microsoft.com/office/officeart/2005/8/layout/hChevron3"/>
    <dgm:cxn modelId="{72B64276-873E-45FD-9C41-8E102EB41A96}" srcId="{EC166455-AD3B-47FA-B8B5-0DB8951F3303}" destId="{EEE1B603-29E6-4B00-A8D0-40B35E7B901A}" srcOrd="6" destOrd="0" parTransId="{0A96E295-96DC-4328-809D-67630BBBCE5D}" sibTransId="{50E54C51-D542-4135-88E5-516A13959ABB}"/>
    <dgm:cxn modelId="{A8F8B376-AB67-4173-8AAE-A134D534BE0A}" type="presOf" srcId="{F1AB7A04-8CAF-4BB0-977B-61D9D5DF60BE}" destId="{8B2BD805-139C-44FC-B88C-B85133A03273}" srcOrd="0" destOrd="0" presId="urn:microsoft.com/office/officeart/2005/8/layout/hChevron3"/>
    <dgm:cxn modelId="{94029359-4231-4F39-ACF2-A51E9EAB14E9}" type="presOf" srcId="{83F8F031-12AF-48FF-9A55-0E2E788B4CF5}" destId="{67AC3AFB-5104-481C-AE51-00EEEAE9C2BC}" srcOrd="0" destOrd="0" presId="urn:microsoft.com/office/officeart/2005/8/layout/hChevron3"/>
    <dgm:cxn modelId="{62D30C5A-A5E2-423E-86F4-98B1E6A125C9}" srcId="{EC166455-AD3B-47FA-B8B5-0DB8951F3303}" destId="{B8D4555C-CE3A-4419-B3AF-3D0FBE320DA9}" srcOrd="7" destOrd="0" parTransId="{9B0D0AF6-3CB8-4B79-B871-18A35F6B46D1}" sibTransId="{7F1F308E-5321-4594-9C78-CC1921FDA62D}"/>
    <dgm:cxn modelId="{0DD84C7B-7946-4371-B95E-77707A5EEA51}" type="presOf" srcId="{75F46925-6E77-48D3-8AC8-2829969D44AA}" destId="{A180C370-F5B2-43B3-9E62-D1981F95BB30}" srcOrd="0" destOrd="0" presId="urn:microsoft.com/office/officeart/2005/8/layout/hChevron3"/>
    <dgm:cxn modelId="{8EBE1897-70F1-412D-8A97-2A00B0C2C80A}" srcId="{EC166455-AD3B-47FA-B8B5-0DB8951F3303}" destId="{3FEB6EB3-38CD-478B-A911-C0E173E732D7}" srcOrd="1" destOrd="0" parTransId="{38307988-717B-4287-848D-3EACEFBB5CCB}" sibTransId="{F790F044-935B-4AF6-A021-7CB36B60BE50}"/>
    <dgm:cxn modelId="{DB336199-387D-4652-8244-EF6009EF7EB1}" type="presOf" srcId="{EEE1B603-29E6-4B00-A8D0-40B35E7B901A}" destId="{47ED34B7-1387-4F4F-8AE4-637CF4BAE380}" srcOrd="0" destOrd="0" presId="urn:microsoft.com/office/officeart/2005/8/layout/hChevron3"/>
    <dgm:cxn modelId="{38F9049D-A14F-4B96-9137-8EFB9A2F9058}" srcId="{EC166455-AD3B-47FA-B8B5-0DB8951F3303}" destId="{089244CB-6229-445E-BAF4-3860700B7F47}" srcOrd="2" destOrd="0" parTransId="{352655CC-3231-42A6-AB52-CFCC73869551}" sibTransId="{65864901-4C0B-40FB-974F-81B1433E6AD4}"/>
    <dgm:cxn modelId="{0BF15FA3-3C7C-4AFF-A840-EBF2A1BDD481}" srcId="{EC166455-AD3B-47FA-B8B5-0DB8951F3303}" destId="{75F46925-6E77-48D3-8AC8-2829969D44AA}" srcOrd="3" destOrd="0" parTransId="{22807BC1-BB43-45E8-8CF3-46BE725F3FD2}" sibTransId="{CABDD6F2-6DC7-4C7E-AEF9-DFCE2DCE3AD7}"/>
    <dgm:cxn modelId="{CEDDACA6-2619-4949-A165-E022642722E9}" srcId="{EC166455-AD3B-47FA-B8B5-0DB8951F3303}" destId="{83F8F031-12AF-48FF-9A55-0E2E788B4CF5}" srcOrd="0" destOrd="0" parTransId="{0D3B2825-33CC-4CD0-80A9-797161F03921}" sibTransId="{4F616E49-8344-44BD-95E5-9D3DBD6F8291}"/>
    <dgm:cxn modelId="{C057C5B9-D218-4A23-8E85-1E878C245C07}" srcId="{EC166455-AD3B-47FA-B8B5-0DB8951F3303}" destId="{6F3C9D26-1D28-4DD5-981A-9955D591CFFC}" srcOrd="9" destOrd="0" parTransId="{D112DBD4-509C-40D9-A1E9-C5DC62C838E1}" sibTransId="{6313FA23-8930-4DBA-9FD4-1419C53E18E4}"/>
    <dgm:cxn modelId="{20571EBB-C76E-42DE-8768-26EF5CB6B26F}" type="presOf" srcId="{65AD2FE9-9CB8-4FAB-8135-6F30246BCBBA}" destId="{9EF0EB8E-C69A-4C5E-9AAB-ABE2C4051506}" srcOrd="0" destOrd="0" presId="urn:microsoft.com/office/officeart/2005/8/layout/hChevron3"/>
    <dgm:cxn modelId="{12CFA1D9-C7EC-4753-96E2-438783F63C0B}" type="presOf" srcId="{EC166455-AD3B-47FA-B8B5-0DB8951F3303}" destId="{B4A59F6E-6E96-4D16-9755-06E88063C741}" srcOrd="0" destOrd="0" presId="urn:microsoft.com/office/officeart/2005/8/layout/hChevron3"/>
    <dgm:cxn modelId="{1881B6DE-BC49-4C13-9131-18CAD41A9929}" type="presOf" srcId="{B8D4555C-CE3A-4419-B3AF-3D0FBE320DA9}" destId="{2FF9D628-5386-4EDD-8B4F-454282EE0D75}" srcOrd="0" destOrd="0" presId="urn:microsoft.com/office/officeart/2005/8/layout/hChevron3"/>
    <dgm:cxn modelId="{79BF5EED-72AE-44DD-BF07-DF9D7836EDF6}" srcId="{EC166455-AD3B-47FA-B8B5-0DB8951F3303}" destId="{F1AB7A04-8CAF-4BB0-977B-61D9D5DF60BE}" srcOrd="10" destOrd="0" parTransId="{B2316126-B97D-4112-A00B-9E8386D5E0AB}" sibTransId="{F552A784-7B71-49F2-A8DA-63D0EE8D868C}"/>
    <dgm:cxn modelId="{C7E8B3F2-CDEB-416C-88B9-38B7257A9C2C}" srcId="{EC166455-AD3B-47FA-B8B5-0DB8951F3303}" destId="{6EDDF0B6-09C6-4F2B-A15D-0EB51025B41B}" srcOrd="8" destOrd="0" parTransId="{552F32D5-322C-4FB4-AC61-210A595F9F53}" sibTransId="{1B7DD6B2-D788-4B32-9219-7CF3B2909C75}"/>
    <dgm:cxn modelId="{52D39CD2-F2B5-4BE6-862C-0FE47D68358C}" type="presParOf" srcId="{B4A59F6E-6E96-4D16-9755-06E88063C741}" destId="{67AC3AFB-5104-481C-AE51-00EEEAE9C2BC}" srcOrd="0" destOrd="0" presId="urn:microsoft.com/office/officeart/2005/8/layout/hChevron3"/>
    <dgm:cxn modelId="{CC9CDEFB-73FC-40E4-B79C-4B7875063BD0}" type="presParOf" srcId="{B4A59F6E-6E96-4D16-9755-06E88063C741}" destId="{C9358AF3-5A60-4257-8F7F-F2F099A51E8D}" srcOrd="1" destOrd="0" presId="urn:microsoft.com/office/officeart/2005/8/layout/hChevron3"/>
    <dgm:cxn modelId="{802AF405-24CC-4414-BDB5-9FB9FB14A1A4}" type="presParOf" srcId="{B4A59F6E-6E96-4D16-9755-06E88063C741}" destId="{23F9FD36-052B-4B3F-8B7C-A345CAFBC087}" srcOrd="2" destOrd="0" presId="urn:microsoft.com/office/officeart/2005/8/layout/hChevron3"/>
    <dgm:cxn modelId="{B0B6B227-0A03-4E68-9DCF-5A2B702BBE20}" type="presParOf" srcId="{B4A59F6E-6E96-4D16-9755-06E88063C741}" destId="{373EDB73-F295-4DE1-8952-1397D4FA734D}" srcOrd="3" destOrd="0" presId="urn:microsoft.com/office/officeart/2005/8/layout/hChevron3"/>
    <dgm:cxn modelId="{512AB7A5-77AB-45EE-BD5B-87FD444DF530}" type="presParOf" srcId="{B4A59F6E-6E96-4D16-9755-06E88063C741}" destId="{1742AD6E-E372-42A7-AE1B-6681E08E8B58}" srcOrd="4" destOrd="0" presId="urn:microsoft.com/office/officeart/2005/8/layout/hChevron3"/>
    <dgm:cxn modelId="{2D035215-3B44-4AA2-8512-37190AE17C7B}" type="presParOf" srcId="{B4A59F6E-6E96-4D16-9755-06E88063C741}" destId="{F378EC28-EF2E-4FFF-AAC9-DA41191F41E2}" srcOrd="5" destOrd="0" presId="urn:microsoft.com/office/officeart/2005/8/layout/hChevron3"/>
    <dgm:cxn modelId="{0AC2A39C-AF94-42C3-81DD-E838D585812E}" type="presParOf" srcId="{B4A59F6E-6E96-4D16-9755-06E88063C741}" destId="{A180C370-F5B2-43B3-9E62-D1981F95BB30}" srcOrd="6" destOrd="0" presId="urn:microsoft.com/office/officeart/2005/8/layout/hChevron3"/>
    <dgm:cxn modelId="{72CB432C-28C3-40EC-900A-CE215BCAD974}" type="presParOf" srcId="{B4A59F6E-6E96-4D16-9755-06E88063C741}" destId="{E9A67D73-BBCC-4BCB-8AEE-ED1EB9192CEF}" srcOrd="7" destOrd="0" presId="urn:microsoft.com/office/officeart/2005/8/layout/hChevron3"/>
    <dgm:cxn modelId="{248FC17E-A28B-4209-B33F-6170F0DE5952}" type="presParOf" srcId="{B4A59F6E-6E96-4D16-9755-06E88063C741}" destId="{9EF0EB8E-C69A-4C5E-9AAB-ABE2C4051506}" srcOrd="8" destOrd="0" presId="urn:microsoft.com/office/officeart/2005/8/layout/hChevron3"/>
    <dgm:cxn modelId="{91343AE8-51AB-4D1D-8F6D-7C6A6383D4B9}" type="presParOf" srcId="{B4A59F6E-6E96-4D16-9755-06E88063C741}" destId="{8F250DAA-D870-4215-9778-F091E6A3CEA3}" srcOrd="9" destOrd="0" presId="urn:microsoft.com/office/officeart/2005/8/layout/hChevron3"/>
    <dgm:cxn modelId="{822B4FAD-7013-4BB8-93F4-F246F1009686}" type="presParOf" srcId="{B4A59F6E-6E96-4D16-9755-06E88063C741}" destId="{B2397CCA-A0D4-4BC6-9A60-D9FAF6CCB328}" srcOrd="10" destOrd="0" presId="urn:microsoft.com/office/officeart/2005/8/layout/hChevron3"/>
    <dgm:cxn modelId="{CA4E1728-4993-40EE-9C6E-34539EA43FD2}" type="presParOf" srcId="{B4A59F6E-6E96-4D16-9755-06E88063C741}" destId="{7BDBAC8B-5B37-4FC9-9812-B0ADCF453A75}" srcOrd="11" destOrd="0" presId="urn:microsoft.com/office/officeart/2005/8/layout/hChevron3"/>
    <dgm:cxn modelId="{BF8F4E28-1491-4A62-A202-860C4960D047}" type="presParOf" srcId="{B4A59F6E-6E96-4D16-9755-06E88063C741}" destId="{47ED34B7-1387-4F4F-8AE4-637CF4BAE380}" srcOrd="12" destOrd="0" presId="urn:microsoft.com/office/officeart/2005/8/layout/hChevron3"/>
    <dgm:cxn modelId="{A2513B84-2038-4A03-AAE1-045084AB83AE}" type="presParOf" srcId="{B4A59F6E-6E96-4D16-9755-06E88063C741}" destId="{E03F46F5-0E7B-4ED0-AC5C-CF1D30617D84}" srcOrd="13" destOrd="0" presId="urn:microsoft.com/office/officeart/2005/8/layout/hChevron3"/>
    <dgm:cxn modelId="{FC969B43-E725-4A0A-BB83-D33BADC7662D}" type="presParOf" srcId="{B4A59F6E-6E96-4D16-9755-06E88063C741}" destId="{2FF9D628-5386-4EDD-8B4F-454282EE0D75}" srcOrd="14" destOrd="0" presId="urn:microsoft.com/office/officeart/2005/8/layout/hChevron3"/>
    <dgm:cxn modelId="{EE6E3C6E-B549-45C8-8269-03DD6F00A039}" type="presParOf" srcId="{B4A59F6E-6E96-4D16-9755-06E88063C741}" destId="{CBAC2179-B3F8-4FA9-B883-02C98B886084}" srcOrd="15" destOrd="0" presId="urn:microsoft.com/office/officeart/2005/8/layout/hChevron3"/>
    <dgm:cxn modelId="{358134FD-4DF4-496E-88FB-23654F4C4F54}" type="presParOf" srcId="{B4A59F6E-6E96-4D16-9755-06E88063C741}" destId="{EE9F0341-F2D0-4693-998C-B0F919739259}" srcOrd="16" destOrd="0" presId="urn:microsoft.com/office/officeart/2005/8/layout/hChevron3"/>
    <dgm:cxn modelId="{AA30A421-E25D-416C-96D3-8E2353A2298F}" type="presParOf" srcId="{B4A59F6E-6E96-4D16-9755-06E88063C741}" destId="{005B4598-2D5D-42A3-8321-F153EA3177BE}" srcOrd="17" destOrd="0" presId="urn:microsoft.com/office/officeart/2005/8/layout/hChevron3"/>
    <dgm:cxn modelId="{C374B632-860D-430F-A5B2-DD52A87D9AE3}" type="presParOf" srcId="{B4A59F6E-6E96-4D16-9755-06E88063C741}" destId="{18AD978D-DF6F-4886-A766-88350D45B449}" srcOrd="18" destOrd="0" presId="urn:microsoft.com/office/officeart/2005/8/layout/hChevron3"/>
    <dgm:cxn modelId="{8E3868AD-8D65-4717-8C40-36EF926DA413}" type="presParOf" srcId="{B4A59F6E-6E96-4D16-9755-06E88063C741}" destId="{5CEAEC33-EDF2-48AA-82D8-C7851A85F950}" srcOrd="19" destOrd="0" presId="urn:microsoft.com/office/officeart/2005/8/layout/hChevron3"/>
    <dgm:cxn modelId="{60C2B81F-43DF-4B92-9731-4E961BDDDDCB}" type="presParOf" srcId="{B4A59F6E-6E96-4D16-9755-06E88063C741}" destId="{8B2BD805-139C-44FC-B88C-B85133A03273}" srcOrd="2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6C1D6-06D8-4933-ABBD-5216009D678A}">
      <dsp:nvSpPr>
        <dsp:cNvPr id="0" name=""/>
        <dsp:cNvSpPr/>
      </dsp:nvSpPr>
      <dsp:spPr>
        <a:xfrm>
          <a:off x="102" y="674178"/>
          <a:ext cx="1019777" cy="407911"/>
        </a:xfrm>
        <a:prstGeom prst="homePlat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Week 12</a:t>
          </a:r>
        </a:p>
      </dsp:txBody>
      <dsp:txXfrm>
        <a:off x="102" y="674178"/>
        <a:ext cx="917799" cy="407911"/>
      </dsp:txXfrm>
    </dsp:sp>
    <dsp:sp modelId="{D19220EC-6549-4EEA-82A7-B8712F965536}">
      <dsp:nvSpPr>
        <dsp:cNvPr id="0" name=""/>
        <dsp:cNvSpPr/>
      </dsp:nvSpPr>
      <dsp:spPr>
        <a:xfrm>
          <a:off x="815924" y="680451"/>
          <a:ext cx="1019777" cy="407911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Week 13</a:t>
          </a:r>
        </a:p>
      </dsp:txBody>
      <dsp:txXfrm>
        <a:off x="1019880" y="680451"/>
        <a:ext cx="611866" cy="407911"/>
      </dsp:txXfrm>
    </dsp:sp>
    <dsp:sp modelId="{67AC3AFB-5104-481C-AE51-00EEEAE9C2BC}">
      <dsp:nvSpPr>
        <dsp:cNvPr id="0" name=""/>
        <dsp:cNvSpPr/>
      </dsp:nvSpPr>
      <dsp:spPr>
        <a:xfrm>
          <a:off x="1631746" y="680451"/>
          <a:ext cx="1019777" cy="407911"/>
        </a:xfrm>
        <a:prstGeom prst="chevron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Week 14</a:t>
          </a:r>
        </a:p>
      </dsp:txBody>
      <dsp:txXfrm>
        <a:off x="1835702" y="680451"/>
        <a:ext cx="611866" cy="407911"/>
      </dsp:txXfrm>
    </dsp:sp>
    <dsp:sp modelId="{23F9FD36-052B-4B3F-8B7C-A345CAFBC087}">
      <dsp:nvSpPr>
        <dsp:cNvPr id="0" name=""/>
        <dsp:cNvSpPr/>
      </dsp:nvSpPr>
      <dsp:spPr>
        <a:xfrm>
          <a:off x="2447568" y="680451"/>
          <a:ext cx="1019777" cy="407911"/>
        </a:xfrm>
        <a:prstGeom prst="chevron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Week 15</a:t>
          </a:r>
        </a:p>
      </dsp:txBody>
      <dsp:txXfrm>
        <a:off x="2651524" y="680451"/>
        <a:ext cx="611866" cy="407911"/>
      </dsp:txXfrm>
    </dsp:sp>
    <dsp:sp modelId="{1742AD6E-E372-42A7-AE1B-6681E08E8B58}">
      <dsp:nvSpPr>
        <dsp:cNvPr id="0" name=""/>
        <dsp:cNvSpPr/>
      </dsp:nvSpPr>
      <dsp:spPr>
        <a:xfrm>
          <a:off x="3263390" y="680451"/>
          <a:ext cx="1019777" cy="407911"/>
        </a:xfrm>
        <a:prstGeom prst="chevron">
          <a:avLst/>
        </a:prstGeom>
        <a:solidFill>
          <a:srgbClr val="F61B1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Week 16</a:t>
          </a:r>
        </a:p>
      </dsp:txBody>
      <dsp:txXfrm>
        <a:off x="3467346" y="680451"/>
        <a:ext cx="611866" cy="407911"/>
      </dsp:txXfrm>
    </dsp:sp>
    <dsp:sp modelId="{A180C370-F5B2-43B3-9E62-D1981F95BB30}">
      <dsp:nvSpPr>
        <dsp:cNvPr id="0" name=""/>
        <dsp:cNvSpPr/>
      </dsp:nvSpPr>
      <dsp:spPr>
        <a:xfrm>
          <a:off x="4079213" y="680451"/>
          <a:ext cx="1019777" cy="407911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Week 17</a:t>
          </a:r>
        </a:p>
      </dsp:txBody>
      <dsp:txXfrm>
        <a:off x="4283169" y="680451"/>
        <a:ext cx="611866" cy="407911"/>
      </dsp:txXfrm>
    </dsp:sp>
    <dsp:sp modelId="{9EF0EB8E-C69A-4C5E-9AAB-ABE2C4051506}">
      <dsp:nvSpPr>
        <dsp:cNvPr id="0" name=""/>
        <dsp:cNvSpPr/>
      </dsp:nvSpPr>
      <dsp:spPr>
        <a:xfrm>
          <a:off x="4895035" y="680451"/>
          <a:ext cx="1019777" cy="407911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Weeek18</a:t>
          </a:r>
        </a:p>
      </dsp:txBody>
      <dsp:txXfrm>
        <a:off x="5098991" y="680451"/>
        <a:ext cx="611866" cy="407911"/>
      </dsp:txXfrm>
    </dsp:sp>
    <dsp:sp modelId="{B2397CCA-A0D4-4BC6-9A60-D9FAF6CCB328}">
      <dsp:nvSpPr>
        <dsp:cNvPr id="0" name=""/>
        <dsp:cNvSpPr/>
      </dsp:nvSpPr>
      <dsp:spPr>
        <a:xfrm>
          <a:off x="5710857" y="680451"/>
          <a:ext cx="1019777" cy="407911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Week 19</a:t>
          </a:r>
        </a:p>
      </dsp:txBody>
      <dsp:txXfrm>
        <a:off x="5914813" y="680451"/>
        <a:ext cx="611866" cy="407911"/>
      </dsp:txXfrm>
    </dsp:sp>
    <dsp:sp modelId="{47ED34B7-1387-4F4F-8AE4-637CF4BAE380}">
      <dsp:nvSpPr>
        <dsp:cNvPr id="0" name=""/>
        <dsp:cNvSpPr/>
      </dsp:nvSpPr>
      <dsp:spPr>
        <a:xfrm>
          <a:off x="6526679" y="680451"/>
          <a:ext cx="1019777" cy="4079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Week 20</a:t>
          </a:r>
        </a:p>
      </dsp:txBody>
      <dsp:txXfrm>
        <a:off x="6730635" y="680451"/>
        <a:ext cx="611866" cy="407911"/>
      </dsp:txXfrm>
    </dsp:sp>
    <dsp:sp modelId="{2FF9D628-5386-4EDD-8B4F-454282EE0D75}">
      <dsp:nvSpPr>
        <dsp:cNvPr id="0" name=""/>
        <dsp:cNvSpPr/>
      </dsp:nvSpPr>
      <dsp:spPr>
        <a:xfrm>
          <a:off x="7342502" y="680451"/>
          <a:ext cx="1019777" cy="4079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Week21</a:t>
          </a:r>
        </a:p>
      </dsp:txBody>
      <dsp:txXfrm>
        <a:off x="7546458" y="680451"/>
        <a:ext cx="611866" cy="4079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C3AFB-5104-481C-AE51-00EEEAE9C2BC}">
      <dsp:nvSpPr>
        <dsp:cNvPr id="0" name=""/>
        <dsp:cNvSpPr/>
      </dsp:nvSpPr>
      <dsp:spPr>
        <a:xfrm>
          <a:off x="1025" y="683407"/>
          <a:ext cx="933547" cy="373419"/>
        </a:xfrm>
        <a:prstGeom prst="homePlat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Week 14</a:t>
          </a:r>
        </a:p>
      </dsp:txBody>
      <dsp:txXfrm>
        <a:off x="1025" y="683407"/>
        <a:ext cx="840192" cy="373419"/>
      </dsp:txXfrm>
    </dsp:sp>
    <dsp:sp modelId="{23F9FD36-052B-4B3F-8B7C-A345CAFBC087}">
      <dsp:nvSpPr>
        <dsp:cNvPr id="0" name=""/>
        <dsp:cNvSpPr/>
      </dsp:nvSpPr>
      <dsp:spPr>
        <a:xfrm>
          <a:off x="747864" y="683407"/>
          <a:ext cx="933547" cy="373419"/>
        </a:xfrm>
        <a:prstGeom prst="chevron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Week 15</a:t>
          </a:r>
        </a:p>
      </dsp:txBody>
      <dsp:txXfrm>
        <a:off x="934574" y="683407"/>
        <a:ext cx="560128" cy="373419"/>
      </dsp:txXfrm>
    </dsp:sp>
    <dsp:sp modelId="{1742AD6E-E372-42A7-AE1B-6681E08E8B58}">
      <dsp:nvSpPr>
        <dsp:cNvPr id="0" name=""/>
        <dsp:cNvSpPr/>
      </dsp:nvSpPr>
      <dsp:spPr>
        <a:xfrm>
          <a:off x="1494702" y="683407"/>
          <a:ext cx="933547" cy="373419"/>
        </a:xfrm>
        <a:prstGeom prst="chevron">
          <a:avLst/>
        </a:prstGeom>
        <a:solidFill>
          <a:srgbClr val="F61B1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Week 16</a:t>
          </a:r>
        </a:p>
      </dsp:txBody>
      <dsp:txXfrm>
        <a:off x="1681412" y="683407"/>
        <a:ext cx="560128" cy="373419"/>
      </dsp:txXfrm>
    </dsp:sp>
    <dsp:sp modelId="{A180C370-F5B2-43B3-9E62-D1981F95BB30}">
      <dsp:nvSpPr>
        <dsp:cNvPr id="0" name=""/>
        <dsp:cNvSpPr/>
      </dsp:nvSpPr>
      <dsp:spPr>
        <a:xfrm>
          <a:off x="2241540" y="683407"/>
          <a:ext cx="933547" cy="373419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Week 17</a:t>
          </a:r>
        </a:p>
      </dsp:txBody>
      <dsp:txXfrm>
        <a:off x="2428250" y="683407"/>
        <a:ext cx="560128" cy="373419"/>
      </dsp:txXfrm>
    </dsp:sp>
    <dsp:sp modelId="{9EF0EB8E-C69A-4C5E-9AAB-ABE2C4051506}">
      <dsp:nvSpPr>
        <dsp:cNvPr id="0" name=""/>
        <dsp:cNvSpPr/>
      </dsp:nvSpPr>
      <dsp:spPr>
        <a:xfrm>
          <a:off x="2988378" y="683407"/>
          <a:ext cx="933547" cy="373419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Weeek18</a:t>
          </a:r>
        </a:p>
      </dsp:txBody>
      <dsp:txXfrm>
        <a:off x="3175088" y="683407"/>
        <a:ext cx="560128" cy="373419"/>
      </dsp:txXfrm>
    </dsp:sp>
    <dsp:sp modelId="{B2397CCA-A0D4-4BC6-9A60-D9FAF6CCB328}">
      <dsp:nvSpPr>
        <dsp:cNvPr id="0" name=""/>
        <dsp:cNvSpPr/>
      </dsp:nvSpPr>
      <dsp:spPr>
        <a:xfrm>
          <a:off x="3735217" y="683407"/>
          <a:ext cx="933547" cy="373419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Week 19</a:t>
          </a:r>
        </a:p>
      </dsp:txBody>
      <dsp:txXfrm>
        <a:off x="3921927" y="683407"/>
        <a:ext cx="560128" cy="373419"/>
      </dsp:txXfrm>
    </dsp:sp>
    <dsp:sp modelId="{47ED34B7-1387-4F4F-8AE4-637CF4BAE380}">
      <dsp:nvSpPr>
        <dsp:cNvPr id="0" name=""/>
        <dsp:cNvSpPr/>
      </dsp:nvSpPr>
      <dsp:spPr>
        <a:xfrm>
          <a:off x="4482055" y="683407"/>
          <a:ext cx="933547" cy="373419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Week 20</a:t>
          </a:r>
        </a:p>
      </dsp:txBody>
      <dsp:txXfrm>
        <a:off x="4668765" y="683407"/>
        <a:ext cx="560128" cy="373419"/>
      </dsp:txXfrm>
    </dsp:sp>
    <dsp:sp modelId="{2FF9D628-5386-4EDD-8B4F-454282EE0D75}">
      <dsp:nvSpPr>
        <dsp:cNvPr id="0" name=""/>
        <dsp:cNvSpPr/>
      </dsp:nvSpPr>
      <dsp:spPr>
        <a:xfrm>
          <a:off x="5228893" y="683407"/>
          <a:ext cx="933547" cy="37341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Week21</a:t>
          </a:r>
        </a:p>
      </dsp:txBody>
      <dsp:txXfrm>
        <a:off x="5415603" y="683407"/>
        <a:ext cx="560128" cy="373419"/>
      </dsp:txXfrm>
    </dsp:sp>
    <dsp:sp modelId="{EE9F0341-F2D0-4693-998C-B0F919739259}">
      <dsp:nvSpPr>
        <dsp:cNvPr id="0" name=""/>
        <dsp:cNvSpPr/>
      </dsp:nvSpPr>
      <dsp:spPr>
        <a:xfrm>
          <a:off x="5975731" y="683407"/>
          <a:ext cx="933547" cy="373419"/>
        </a:xfrm>
        <a:prstGeom prst="chevron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Week 22</a:t>
          </a:r>
        </a:p>
      </dsp:txBody>
      <dsp:txXfrm>
        <a:off x="6162441" y="683407"/>
        <a:ext cx="560128" cy="373419"/>
      </dsp:txXfrm>
    </dsp:sp>
    <dsp:sp modelId="{18AD978D-DF6F-4886-A766-88350D45B449}">
      <dsp:nvSpPr>
        <dsp:cNvPr id="0" name=""/>
        <dsp:cNvSpPr/>
      </dsp:nvSpPr>
      <dsp:spPr>
        <a:xfrm>
          <a:off x="6722570" y="683407"/>
          <a:ext cx="933547" cy="373419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Week 23</a:t>
          </a:r>
        </a:p>
      </dsp:txBody>
      <dsp:txXfrm>
        <a:off x="6909280" y="683407"/>
        <a:ext cx="560128" cy="373419"/>
      </dsp:txXfrm>
    </dsp:sp>
    <dsp:sp modelId="{8B2BD805-139C-44FC-B88C-B85133A03273}">
      <dsp:nvSpPr>
        <dsp:cNvPr id="0" name=""/>
        <dsp:cNvSpPr/>
      </dsp:nvSpPr>
      <dsp:spPr>
        <a:xfrm>
          <a:off x="7469408" y="683407"/>
          <a:ext cx="933547" cy="373419"/>
        </a:xfrm>
        <a:prstGeom prst="chevron">
          <a:avLst/>
        </a:prstGeom>
        <a:solidFill>
          <a:srgbClr val="0030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Week 24</a:t>
          </a:r>
        </a:p>
      </dsp:txBody>
      <dsp:txXfrm>
        <a:off x="7656118" y="683407"/>
        <a:ext cx="560128" cy="373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0.61566</cdr:x>
      <cdr:y>0.53394</cdr:y>
    </cdr:from>
    <cdr:to>
      <cdr:x>0.63665</cdr:x>
      <cdr:y>0.57004</cdr:y>
    </cdr:to>
    <cdr:sp macro="" textlink="">
      <cdr:nvSpPr>
        <cdr:cNvPr id="34" name="Star: 5 Points 33">
          <a:extLst xmlns:a="http://schemas.openxmlformats.org/drawingml/2006/main">
            <a:ext uri="{FF2B5EF4-FFF2-40B4-BE49-F238E27FC236}">
              <a16:creationId xmlns:a16="http://schemas.microsoft.com/office/drawing/2014/main" id="{EDDCE12B-3280-4183-884E-0154652101BD}"/>
            </a:ext>
          </a:extLst>
        </cdr:cNvPr>
        <cdr:cNvSpPr/>
      </cdr:nvSpPr>
      <cdr:spPr>
        <a:xfrm xmlns:a="http://schemas.openxmlformats.org/drawingml/2006/main">
          <a:off x="5604608" y="3157673"/>
          <a:ext cx="191083" cy="213494"/>
        </a:xfrm>
        <a:prstGeom xmlns:a="http://schemas.openxmlformats.org/drawingml/2006/main" prst="star5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0.13945</cdr:x>
      <cdr:y>0.69527</cdr:y>
    </cdr:from>
    <cdr:to>
      <cdr:x>0.23745</cdr:x>
      <cdr:y>0.76484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867F6C7-29BF-4482-BA40-7B28F45A0B22}"/>
            </a:ext>
          </a:extLst>
        </cdr:cNvPr>
        <cdr:cNvSpPr txBox="1"/>
      </cdr:nvSpPr>
      <cdr:spPr>
        <a:xfrm xmlns:a="http://schemas.openxmlformats.org/drawingml/2006/main">
          <a:off x="1269481" y="4510177"/>
          <a:ext cx="892142" cy="4512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Re-base</a:t>
          </a:r>
          <a:r>
            <a:rPr lang="en-US" sz="1100" baseline="0" dirty="0"/>
            <a:t>lined </a:t>
          </a:r>
        </a:p>
        <a:p xmlns:a="http://schemas.openxmlformats.org/drawingml/2006/main">
          <a:r>
            <a:rPr lang="en-US" sz="1100" baseline="0" dirty="0"/>
            <a:t>Muon campus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0.72982</cdr:x>
      <cdr:y>0.1111</cdr:y>
    </cdr:from>
    <cdr:to>
      <cdr:x>0.73057</cdr:x>
      <cdr:y>0.76986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A72479FF-2444-4082-AEFB-BCD26887EEAF}"/>
            </a:ext>
          </a:extLst>
        </cdr:cNvPr>
        <cdr:cNvCxnSpPr/>
      </cdr:nvCxnSpPr>
      <cdr:spPr>
        <a:xfrm xmlns:a="http://schemas.openxmlformats.org/drawingml/2006/main" flipH="1">
          <a:off x="6643891" y="720685"/>
          <a:ext cx="6827" cy="427335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0.70287</cdr:x>
      <cdr:y>0.37085</cdr:y>
    </cdr:from>
    <cdr:to>
      <cdr:x>0.72908</cdr:x>
      <cdr:y>0.58318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EEBE68F0-6591-4610-B4B2-1990E1D11036}"/>
            </a:ext>
          </a:extLst>
        </cdr:cNvPr>
        <cdr:cNvSpPr txBox="1"/>
      </cdr:nvSpPr>
      <cdr:spPr>
        <a:xfrm xmlns:a="http://schemas.openxmlformats.org/drawingml/2006/main" rot="16200000">
          <a:off x="6743307" y="2299284"/>
          <a:ext cx="1082817" cy="2666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0.88858</cdr:x>
      <cdr:y>0.4203</cdr:y>
    </cdr:from>
    <cdr:to>
      <cdr:x>0.97547</cdr:x>
      <cdr:y>0.4203</cdr:y>
    </cdr:to>
    <cdr:cxnSp macro="">
      <cdr:nvCxnSpPr>
        <cdr:cNvPr id="9" name="Straight Connector 8">
          <a:extLst xmlns:a="http://schemas.openxmlformats.org/drawingml/2006/main">
            <a:ext uri="{FF2B5EF4-FFF2-40B4-BE49-F238E27FC236}">
              <a16:creationId xmlns:a16="http://schemas.microsoft.com/office/drawing/2014/main" id="{B50C21B3-EB43-4227-AFC2-1D45CF5CF917}"/>
            </a:ext>
          </a:extLst>
        </cdr:cNvPr>
        <cdr:cNvCxnSpPr/>
      </cdr:nvCxnSpPr>
      <cdr:spPr>
        <a:xfrm xmlns:a="http://schemas.openxmlformats.org/drawingml/2006/main" flipH="1">
          <a:off x="8089196" y="2485629"/>
          <a:ext cx="790984" cy="0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accent6"/>
          </a:solidFill>
          <a:prstDash val="solid"/>
          <a:round/>
          <a:headEnd type="arrow" w="med" len="med"/>
          <a:tailEnd type="arrow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0.8916</cdr:x>
      <cdr:y>0.36298</cdr:y>
    </cdr:from>
    <cdr:to>
      <cdr:x>0.9444</cdr:x>
      <cdr:y>0.41532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39ADC97E-D4F2-4365-861C-BA02239499A8}"/>
            </a:ext>
          </a:extLst>
        </cdr:cNvPr>
        <cdr:cNvSpPr txBox="1"/>
      </cdr:nvSpPr>
      <cdr:spPr>
        <a:xfrm xmlns:a="http://schemas.openxmlformats.org/drawingml/2006/main">
          <a:off x="9071645" y="1851760"/>
          <a:ext cx="537219" cy="267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MI Startup</a:t>
          </a:r>
        </a:p>
      </cdr:txBody>
    </cdr:sp>
  </cdr:relSizeAnchor>
  <cdr:relSizeAnchor xmlns:cdr="http://schemas.openxmlformats.org/drawingml/2006/chartDrawing">
    <cdr:from>
      <cdr:x>0.97379</cdr:x>
      <cdr:y>0.34122</cdr:y>
    </cdr:from>
    <cdr:to>
      <cdr:x>1</cdr:x>
      <cdr:y>0.44664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586A7ADF-349D-44D3-9B5E-6FBEA0D3459E}"/>
            </a:ext>
          </a:extLst>
        </cdr:cNvPr>
        <cdr:cNvSpPr txBox="1"/>
      </cdr:nvSpPr>
      <cdr:spPr>
        <a:xfrm xmlns:a="http://schemas.openxmlformats.org/drawingml/2006/main" rot="16200000">
          <a:off x="9772462" y="1875565"/>
          <a:ext cx="537608" cy="2666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HEP</a:t>
          </a:r>
        </a:p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0.04704</cdr:x>
      <cdr:y>0.10981</cdr:y>
    </cdr:from>
    <cdr:to>
      <cdr:x>0.73412</cdr:x>
      <cdr:y>0.78026</cdr:y>
    </cdr:to>
    <cdr:cxnSp macro="">
      <cdr:nvCxnSpPr>
        <cdr:cNvPr id="15" name="Straight Connector 14">
          <a:extLst xmlns:a="http://schemas.openxmlformats.org/drawingml/2006/main">
            <a:ext uri="{FF2B5EF4-FFF2-40B4-BE49-F238E27FC236}">
              <a16:creationId xmlns:a16="http://schemas.microsoft.com/office/drawing/2014/main" id="{7BAC1C8D-FC9A-4515-AF76-12CFEF8C93E7}"/>
            </a:ext>
          </a:extLst>
        </cdr:cNvPr>
        <cdr:cNvCxnSpPr/>
      </cdr:nvCxnSpPr>
      <cdr:spPr>
        <a:xfrm xmlns:a="http://schemas.openxmlformats.org/drawingml/2006/main" flipV="1">
          <a:off x="428214" y="712329"/>
          <a:ext cx="6254803" cy="434916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0.76183</cdr:x>
      <cdr:y>0.08555</cdr:y>
    </cdr:from>
    <cdr:to>
      <cdr:x>0.78693</cdr:x>
      <cdr:y>0.36974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2BFCD6C5-7244-495C-BB82-84CF4F9D9A4B}"/>
            </a:ext>
          </a:extLst>
        </cdr:cNvPr>
        <cdr:cNvSpPr txBox="1"/>
      </cdr:nvSpPr>
      <cdr:spPr>
        <a:xfrm xmlns:a="http://schemas.openxmlformats.org/drawingml/2006/main" rot="16200000">
          <a:off x="7733518" y="1360874"/>
          <a:ext cx="1874328" cy="281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LBNF berm</a:t>
          </a:r>
          <a:r>
            <a:rPr lang="en-US" sz="1100" baseline="0" dirty="0"/>
            <a:t> construction comp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0.84452</cdr:x>
      <cdr:y>0.16699</cdr:y>
    </cdr:from>
    <cdr:to>
      <cdr:x>0.88047</cdr:x>
      <cdr:y>0.36561</cdr:y>
    </cdr:to>
    <cdr:sp macro="" textlink="">
      <cdr:nvSpPr>
        <cdr:cNvPr id="21" name="TextBox 1">
          <a:extLst xmlns:a="http://schemas.openxmlformats.org/drawingml/2006/main">
            <a:ext uri="{FF2B5EF4-FFF2-40B4-BE49-F238E27FC236}">
              <a16:creationId xmlns:a16="http://schemas.microsoft.com/office/drawing/2014/main" id="{A4FA0958-2C0F-4E98-B9CA-56115DC3F29A}"/>
            </a:ext>
          </a:extLst>
        </cdr:cNvPr>
        <cdr:cNvSpPr txBox="1"/>
      </cdr:nvSpPr>
      <cdr:spPr>
        <a:xfrm xmlns:a="http://schemas.openxmlformats.org/drawingml/2006/main" rot="16200000">
          <a:off x="7264393" y="1411235"/>
          <a:ext cx="1174627" cy="327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MI alignment due to </a:t>
          </a:r>
        </a:p>
        <a:p xmlns:a="http://schemas.openxmlformats.org/drawingml/2006/main">
          <a:r>
            <a:rPr lang="en-US" sz="1100" dirty="0"/>
            <a:t>Berm construction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0.94889</cdr:x>
      <cdr:y>1.51622E-7</cdr:y>
    </cdr:from>
    <cdr:to>
      <cdr:x>0.96989</cdr:x>
      <cdr:y>0.0361</cdr:y>
    </cdr:to>
    <cdr:sp macro="" textlink="">
      <cdr:nvSpPr>
        <cdr:cNvPr id="22" name="Star: 5 Points 21">
          <a:extLst xmlns:a="http://schemas.openxmlformats.org/drawingml/2006/main">
            <a:ext uri="{FF2B5EF4-FFF2-40B4-BE49-F238E27FC236}">
              <a16:creationId xmlns:a16="http://schemas.microsoft.com/office/drawing/2014/main" id="{5246982D-F8A8-4F91-B393-E80726981F84}"/>
            </a:ext>
          </a:extLst>
        </cdr:cNvPr>
        <cdr:cNvSpPr/>
      </cdr:nvSpPr>
      <cdr:spPr>
        <a:xfrm xmlns:a="http://schemas.openxmlformats.org/drawingml/2006/main">
          <a:off x="10624698" y="1"/>
          <a:ext cx="235065" cy="238060"/>
        </a:xfrm>
        <a:prstGeom xmlns:a="http://schemas.openxmlformats.org/drawingml/2006/main" prst="star5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0.94902</cdr:x>
      <cdr:y>0.07626</cdr:y>
    </cdr:from>
    <cdr:to>
      <cdr:x>0.96881</cdr:x>
      <cdr:y>0.1123</cdr:y>
    </cdr:to>
    <cdr:sp macro="" textlink="">
      <cdr:nvSpPr>
        <cdr:cNvPr id="23" name="Star: 5 Points 22">
          <a:extLst xmlns:a="http://schemas.openxmlformats.org/drawingml/2006/main">
            <a:ext uri="{FF2B5EF4-FFF2-40B4-BE49-F238E27FC236}">
              <a16:creationId xmlns:a16="http://schemas.microsoft.com/office/drawing/2014/main" id="{5246982D-F8A8-4F91-B393-E80726981F84}"/>
            </a:ext>
          </a:extLst>
        </cdr:cNvPr>
        <cdr:cNvSpPr/>
      </cdr:nvSpPr>
      <cdr:spPr>
        <a:xfrm xmlns:a="http://schemas.openxmlformats.org/drawingml/2006/main">
          <a:off x="10626110" y="502991"/>
          <a:ext cx="221542" cy="237687"/>
        </a:xfrm>
        <a:prstGeom xmlns:a="http://schemas.openxmlformats.org/drawingml/2006/main" prst="star5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0.81668</cdr:x>
      <cdr:y>0</cdr:y>
    </cdr:from>
    <cdr:to>
      <cdr:x>0.89835</cdr:x>
      <cdr:y>0.13864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903DF7E-DC23-4EFF-BF1D-D81032AA9494}"/>
            </a:ext>
          </a:extLst>
        </cdr:cNvPr>
        <cdr:cNvSpPr txBox="1"/>
      </cdr:nvSpPr>
      <cdr:spPr>
        <a:xfrm xmlns:a="http://schemas.openxmlformats.org/drawingml/2006/main">
          <a:off x="7434605" y="0"/>
          <a:ext cx="743482" cy="819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Milestone planed</a:t>
          </a:r>
        </a:p>
        <a:p xmlns:a="http://schemas.openxmlformats.org/drawingml/2006/main">
          <a:endParaRPr lang="en-US" dirty="0"/>
        </a:p>
        <a:p xmlns:a="http://schemas.openxmlformats.org/drawingml/2006/main">
          <a:endParaRPr lang="en-US" sz="1100" dirty="0"/>
        </a:p>
        <a:p xmlns:a="http://schemas.openxmlformats.org/drawingml/2006/main">
          <a:r>
            <a:rPr lang="en-US" dirty="0"/>
            <a:t>Milestones Comp.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0.69878</cdr:x>
      <cdr:y>0.36686</cdr:y>
    </cdr:from>
    <cdr:to>
      <cdr:x>0.71978</cdr:x>
      <cdr:y>0.40296</cdr:y>
    </cdr:to>
    <cdr:sp macro="" textlink="">
      <cdr:nvSpPr>
        <cdr:cNvPr id="24" name="Star: 5 Points 23">
          <a:extLst xmlns:a="http://schemas.openxmlformats.org/drawingml/2006/main">
            <a:ext uri="{FF2B5EF4-FFF2-40B4-BE49-F238E27FC236}">
              <a16:creationId xmlns:a16="http://schemas.microsoft.com/office/drawing/2014/main" id="{1B714C29-741C-4760-8668-3C70CF4A1182}"/>
            </a:ext>
          </a:extLst>
        </cdr:cNvPr>
        <cdr:cNvSpPr/>
      </cdr:nvSpPr>
      <cdr:spPr>
        <a:xfrm xmlns:a="http://schemas.openxmlformats.org/drawingml/2006/main">
          <a:off x="6361306" y="2169586"/>
          <a:ext cx="191173" cy="213493"/>
        </a:xfrm>
        <a:prstGeom xmlns:a="http://schemas.openxmlformats.org/drawingml/2006/main" prst="star5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0.13025</cdr:x>
      <cdr:y>0.69743</cdr:y>
    </cdr:from>
    <cdr:to>
      <cdr:x>0.13025</cdr:x>
      <cdr:y>0.75252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49776310-0E9C-464F-B5FE-583EED99CE9C}"/>
            </a:ext>
          </a:extLst>
        </cdr:cNvPr>
        <cdr:cNvCxnSpPr/>
      </cdr:nvCxnSpPr>
      <cdr:spPr>
        <a:xfrm xmlns:a="http://schemas.openxmlformats.org/drawingml/2006/main" flipV="1">
          <a:off x="1185709" y="4524217"/>
          <a:ext cx="0" cy="35736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0.27655</cdr:x>
      <cdr:y>0.02147</cdr:y>
    </cdr:from>
    <cdr:to>
      <cdr:x>0.30165</cdr:x>
      <cdr:y>0.36679</cdr:y>
    </cdr:to>
    <cdr:sp macro="" textlink="">
      <cdr:nvSpPr>
        <cdr:cNvPr id="25" name="TextBox 1">
          <a:extLst xmlns:a="http://schemas.openxmlformats.org/drawingml/2006/main">
            <a:ext uri="{FF2B5EF4-FFF2-40B4-BE49-F238E27FC236}">
              <a16:creationId xmlns:a16="http://schemas.microsoft.com/office/drawing/2014/main" id="{7E870453-6616-451E-A253-0521F0AC5EE9}"/>
            </a:ext>
          </a:extLst>
        </cdr:cNvPr>
        <cdr:cNvSpPr txBox="1"/>
      </cdr:nvSpPr>
      <cdr:spPr>
        <a:xfrm xmlns:a="http://schemas.openxmlformats.org/drawingml/2006/main" rot="16200000">
          <a:off x="2098250" y="1139843"/>
          <a:ext cx="2277501" cy="281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Linac Drift Tube changeout</a:t>
          </a:r>
        </a:p>
      </cdr:txBody>
    </cdr:sp>
  </cdr:relSizeAnchor>
  <cdr:relSizeAnchor xmlns:cdr="http://schemas.openxmlformats.org/drawingml/2006/chartDrawing">
    <cdr:from>
      <cdr:x>0.27523</cdr:x>
      <cdr:y>0.37406</cdr:y>
    </cdr:from>
    <cdr:to>
      <cdr:x>0.29622</cdr:x>
      <cdr:y>0.41015</cdr:y>
    </cdr:to>
    <cdr:sp macro="" textlink="">
      <cdr:nvSpPr>
        <cdr:cNvPr id="26" name="Star: 5 Points 25">
          <a:extLst xmlns:a="http://schemas.openxmlformats.org/drawingml/2006/main">
            <a:ext uri="{FF2B5EF4-FFF2-40B4-BE49-F238E27FC236}">
              <a16:creationId xmlns:a16="http://schemas.microsoft.com/office/drawing/2014/main" id="{5B92FAF0-23E4-4273-B911-5FDBF9562792}"/>
            </a:ext>
          </a:extLst>
        </cdr:cNvPr>
        <cdr:cNvSpPr/>
      </cdr:nvSpPr>
      <cdr:spPr>
        <a:xfrm xmlns:a="http://schemas.openxmlformats.org/drawingml/2006/main">
          <a:off x="3081737" y="2467024"/>
          <a:ext cx="235023" cy="238025"/>
        </a:xfrm>
        <a:prstGeom xmlns:a="http://schemas.openxmlformats.org/drawingml/2006/main" prst="star5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0.28239</cdr:x>
      <cdr:y>0.37503</cdr:y>
    </cdr:from>
    <cdr:to>
      <cdr:x>0.30217</cdr:x>
      <cdr:y>0.41107</cdr:y>
    </cdr:to>
    <cdr:sp macro="" textlink="">
      <cdr:nvSpPr>
        <cdr:cNvPr id="27" name="Star: 5 Points 26">
          <a:extLst xmlns:a="http://schemas.openxmlformats.org/drawingml/2006/main">
            <a:ext uri="{FF2B5EF4-FFF2-40B4-BE49-F238E27FC236}">
              <a16:creationId xmlns:a16="http://schemas.microsoft.com/office/drawing/2014/main" id="{ACF68AA3-331D-48EA-BE7F-AF23BF3B159F}"/>
            </a:ext>
          </a:extLst>
        </cdr:cNvPr>
        <cdr:cNvSpPr/>
      </cdr:nvSpPr>
      <cdr:spPr>
        <a:xfrm xmlns:a="http://schemas.openxmlformats.org/drawingml/2006/main">
          <a:off x="3161906" y="2473432"/>
          <a:ext cx="221475" cy="237696"/>
        </a:xfrm>
        <a:prstGeom xmlns:a="http://schemas.openxmlformats.org/drawingml/2006/main" prst="star5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0.27726</cdr:x>
      <cdr:y>0.36082</cdr:y>
    </cdr:from>
    <cdr:to>
      <cdr:x>0.2998</cdr:x>
      <cdr:y>0.3749</cdr:y>
    </cdr:to>
    <cdr:sp macro="" textlink="">
      <cdr:nvSpPr>
        <cdr:cNvPr id="7" name="Right Brace 6">
          <a:extLst xmlns:a="http://schemas.openxmlformats.org/drawingml/2006/main">
            <a:ext uri="{FF2B5EF4-FFF2-40B4-BE49-F238E27FC236}">
              <a16:creationId xmlns:a16="http://schemas.microsoft.com/office/drawing/2014/main" id="{140FF846-E54E-4D09-AB34-A832C32A7A47}"/>
            </a:ext>
          </a:extLst>
        </cdr:cNvPr>
        <cdr:cNvSpPr/>
      </cdr:nvSpPr>
      <cdr:spPr>
        <a:xfrm xmlns:a="http://schemas.openxmlformats.org/drawingml/2006/main" rot="16200000">
          <a:off x="3184234" y="2299966"/>
          <a:ext cx="92862" cy="252378"/>
        </a:xfrm>
        <a:prstGeom xmlns:a="http://schemas.openxmlformats.org/drawingml/2006/main" prst="rightBrace">
          <a:avLst>
            <a:gd name="adj1" fmla="val 8333"/>
            <a:gd name="adj2" fmla="val 52649"/>
          </a:avLst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0.10532</cdr:x>
      <cdr:y>0.02184</cdr:y>
    </cdr:from>
    <cdr:to>
      <cdr:x>0.13042</cdr:x>
      <cdr:y>0.36716</cdr:y>
    </cdr:to>
    <cdr:sp macro="" textlink="">
      <cdr:nvSpPr>
        <cdr:cNvPr id="28" name="TextBox 1">
          <a:extLst xmlns:a="http://schemas.openxmlformats.org/drawingml/2006/main">
            <a:ext uri="{FF2B5EF4-FFF2-40B4-BE49-F238E27FC236}">
              <a16:creationId xmlns:a16="http://schemas.microsoft.com/office/drawing/2014/main" id="{68F7A772-2156-47EE-AE45-23685530B2C5}"/>
            </a:ext>
          </a:extLst>
        </cdr:cNvPr>
        <cdr:cNvSpPr txBox="1"/>
      </cdr:nvSpPr>
      <cdr:spPr>
        <a:xfrm xmlns:a="http://schemas.openxmlformats.org/drawingml/2006/main" rot="16200000">
          <a:off x="181020" y="1142243"/>
          <a:ext cx="2277501" cy="281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MI110 Quad Water leak Repair</a:t>
          </a:r>
        </a:p>
      </cdr:txBody>
    </cdr:sp>
  </cdr:relSizeAnchor>
  <cdr:relSizeAnchor xmlns:cdr="http://schemas.openxmlformats.org/drawingml/2006/chartDrawing">
    <cdr:from>
      <cdr:x>0.104</cdr:x>
      <cdr:y>0.37716</cdr:y>
    </cdr:from>
    <cdr:to>
      <cdr:x>0.12499</cdr:x>
      <cdr:y>0.41326</cdr:y>
    </cdr:to>
    <cdr:sp macro="" textlink="">
      <cdr:nvSpPr>
        <cdr:cNvPr id="29" name="Star: 5 Points 28">
          <a:extLst xmlns:a="http://schemas.openxmlformats.org/drawingml/2006/main">
            <a:ext uri="{FF2B5EF4-FFF2-40B4-BE49-F238E27FC236}">
              <a16:creationId xmlns:a16="http://schemas.microsoft.com/office/drawing/2014/main" id="{99484B23-3444-4D7E-BF7C-A49CC8DF50F8}"/>
            </a:ext>
          </a:extLst>
        </cdr:cNvPr>
        <cdr:cNvSpPr/>
      </cdr:nvSpPr>
      <cdr:spPr>
        <a:xfrm xmlns:a="http://schemas.openxmlformats.org/drawingml/2006/main">
          <a:off x="1164470" y="2487511"/>
          <a:ext cx="235023" cy="238091"/>
        </a:xfrm>
        <a:prstGeom xmlns:a="http://schemas.openxmlformats.org/drawingml/2006/main" prst="star5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0.11007</cdr:x>
      <cdr:y>0.37814</cdr:y>
    </cdr:from>
    <cdr:to>
      <cdr:x>0.12986</cdr:x>
      <cdr:y>0.41418</cdr:y>
    </cdr:to>
    <cdr:sp macro="" textlink="">
      <cdr:nvSpPr>
        <cdr:cNvPr id="30" name="Star: 5 Points 29">
          <a:extLst xmlns:a="http://schemas.openxmlformats.org/drawingml/2006/main">
            <a:ext uri="{FF2B5EF4-FFF2-40B4-BE49-F238E27FC236}">
              <a16:creationId xmlns:a16="http://schemas.microsoft.com/office/drawing/2014/main" id="{A6F5FF15-21A7-4E8A-985B-C6A616E92E45}"/>
            </a:ext>
          </a:extLst>
        </cdr:cNvPr>
        <cdr:cNvSpPr/>
      </cdr:nvSpPr>
      <cdr:spPr>
        <a:xfrm xmlns:a="http://schemas.openxmlformats.org/drawingml/2006/main">
          <a:off x="1232473" y="2493962"/>
          <a:ext cx="221587" cy="237696"/>
        </a:xfrm>
        <a:prstGeom xmlns:a="http://schemas.openxmlformats.org/drawingml/2006/main" prst="star5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0.10928</cdr:x>
      <cdr:y>0.36576</cdr:y>
    </cdr:from>
    <cdr:to>
      <cdr:x>0.12349</cdr:x>
      <cdr:y>0.37949</cdr:y>
    </cdr:to>
    <cdr:sp macro="" textlink="">
      <cdr:nvSpPr>
        <cdr:cNvPr id="31" name="Right Brace 30">
          <a:extLst xmlns:a="http://schemas.openxmlformats.org/drawingml/2006/main">
            <a:ext uri="{FF2B5EF4-FFF2-40B4-BE49-F238E27FC236}">
              <a16:creationId xmlns:a16="http://schemas.microsoft.com/office/drawing/2014/main" id="{690A6A94-1C1B-48E2-847E-DA0B4605D502}"/>
            </a:ext>
          </a:extLst>
        </cdr:cNvPr>
        <cdr:cNvSpPr/>
      </cdr:nvSpPr>
      <cdr:spPr>
        <a:xfrm xmlns:a="http://schemas.openxmlformats.org/drawingml/2006/main" rot="16200000">
          <a:off x="1257876" y="2378052"/>
          <a:ext cx="90554" cy="159108"/>
        </a:xfrm>
        <a:prstGeom xmlns:a="http://schemas.openxmlformats.org/drawingml/2006/main" prst="rightBrace">
          <a:avLst>
            <a:gd name="adj1" fmla="val 8333"/>
            <a:gd name="adj2" fmla="val 52649"/>
          </a:avLst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0.43721</cdr:x>
      <cdr:y>0.15746</cdr:y>
    </cdr:from>
    <cdr:to>
      <cdr:x>0.46836</cdr:x>
      <cdr:y>0.34795</cdr:y>
    </cdr:to>
    <cdr:sp macro="" textlink="">
      <cdr:nvSpPr>
        <cdr:cNvPr id="33" name="TextBox 1">
          <a:extLst xmlns:a="http://schemas.openxmlformats.org/drawingml/2006/main">
            <a:ext uri="{FF2B5EF4-FFF2-40B4-BE49-F238E27FC236}">
              <a16:creationId xmlns:a16="http://schemas.microsoft.com/office/drawing/2014/main" id="{947CC36B-212D-44BA-951A-15700B56BB20}"/>
            </a:ext>
          </a:extLst>
        </cdr:cNvPr>
        <cdr:cNvSpPr txBox="1"/>
      </cdr:nvSpPr>
      <cdr:spPr>
        <a:xfrm xmlns:a="http://schemas.openxmlformats.org/drawingml/2006/main" rot="16200000">
          <a:off x="3558611" y="1352695"/>
          <a:ext cx="1126547" cy="2835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F-Sector/SYRD </a:t>
          </a:r>
        </a:p>
        <a:p xmlns:a="http://schemas.openxmlformats.org/drawingml/2006/main">
          <a:r>
            <a:rPr lang="en-US" sz="1100" dirty="0"/>
            <a:t>Planned work Complete </a:t>
          </a:r>
        </a:p>
      </cdr:txBody>
    </cdr:sp>
  </cdr:relSizeAnchor>
  <cdr:relSizeAnchor xmlns:cdr="http://schemas.openxmlformats.org/drawingml/2006/chartDrawing">
    <cdr:from>
      <cdr:x>0.61369</cdr:x>
      <cdr:y>0.58354</cdr:y>
    </cdr:from>
    <cdr:to>
      <cdr:x>0.63622</cdr:x>
      <cdr:y>0.59762</cdr:y>
    </cdr:to>
    <cdr:sp macro="" textlink="">
      <cdr:nvSpPr>
        <cdr:cNvPr id="35" name="Right Brace 34">
          <a:extLst xmlns:a="http://schemas.openxmlformats.org/drawingml/2006/main">
            <a:ext uri="{FF2B5EF4-FFF2-40B4-BE49-F238E27FC236}">
              <a16:creationId xmlns:a16="http://schemas.microsoft.com/office/drawing/2014/main" id="{04E93264-DABA-449E-9FB4-785B4F80B4F4}"/>
            </a:ext>
          </a:extLst>
        </cdr:cNvPr>
        <cdr:cNvSpPr/>
      </cdr:nvSpPr>
      <cdr:spPr>
        <a:xfrm xmlns:a="http://schemas.openxmlformats.org/drawingml/2006/main" rot="5400000">
          <a:off x="5647664" y="3390104"/>
          <a:ext cx="83268" cy="205102"/>
        </a:xfrm>
        <a:prstGeom xmlns:a="http://schemas.openxmlformats.org/drawingml/2006/main" prst="rightBrace">
          <a:avLst>
            <a:gd name="adj1" fmla="val 8333"/>
            <a:gd name="adj2" fmla="val 52649"/>
          </a:avLst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0.61611</cdr:x>
      <cdr:y>0.15531</cdr:y>
    </cdr:from>
    <cdr:to>
      <cdr:x>0.64726</cdr:x>
      <cdr:y>0.3458</cdr:y>
    </cdr:to>
    <cdr:sp macro="" textlink="">
      <cdr:nvSpPr>
        <cdr:cNvPr id="42" name="TextBox 1">
          <a:extLst xmlns:a="http://schemas.openxmlformats.org/drawingml/2006/main">
            <a:ext uri="{FF2B5EF4-FFF2-40B4-BE49-F238E27FC236}">
              <a16:creationId xmlns:a16="http://schemas.microsoft.com/office/drawing/2014/main" id="{671933E8-C209-4624-A184-14F3F5BE9EC5}"/>
            </a:ext>
          </a:extLst>
        </cdr:cNvPr>
        <cdr:cNvSpPr txBox="1"/>
      </cdr:nvSpPr>
      <cdr:spPr>
        <a:xfrm xmlns:a="http://schemas.openxmlformats.org/drawingml/2006/main" rot="16200000">
          <a:off x="5187254" y="1339970"/>
          <a:ext cx="1126547" cy="2835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Muon Campus </a:t>
          </a:r>
        </a:p>
        <a:p xmlns:a="http://schemas.openxmlformats.org/drawingml/2006/main">
          <a:r>
            <a:rPr lang="en-US" sz="1100" dirty="0"/>
            <a:t>D30 Shield wall</a:t>
          </a:r>
        </a:p>
      </cdr:txBody>
    </cdr:sp>
  </cdr:relSizeAnchor>
  <cdr:relSizeAnchor xmlns:cdr="http://schemas.openxmlformats.org/drawingml/2006/chartDrawing">
    <cdr:from>
      <cdr:x>0.62801</cdr:x>
      <cdr:y>0.34644</cdr:y>
    </cdr:from>
    <cdr:to>
      <cdr:x>0.65055</cdr:x>
      <cdr:y>0.36052</cdr:y>
    </cdr:to>
    <cdr:sp macro="" textlink="">
      <cdr:nvSpPr>
        <cdr:cNvPr id="44" name="Right Brace 43">
          <a:extLst xmlns:a="http://schemas.openxmlformats.org/drawingml/2006/main">
            <a:ext uri="{FF2B5EF4-FFF2-40B4-BE49-F238E27FC236}">
              <a16:creationId xmlns:a16="http://schemas.microsoft.com/office/drawing/2014/main" id="{5F8A4955-51A1-4E85-A328-F3EBC3FBD615}"/>
            </a:ext>
          </a:extLst>
        </cdr:cNvPr>
        <cdr:cNvSpPr/>
      </cdr:nvSpPr>
      <cdr:spPr>
        <a:xfrm xmlns:a="http://schemas.openxmlformats.org/drawingml/2006/main" rot="16200000">
          <a:off x="5778001" y="1987889"/>
          <a:ext cx="83268" cy="205193"/>
        </a:xfrm>
        <a:prstGeom xmlns:a="http://schemas.openxmlformats.org/drawingml/2006/main" prst="rightBrace">
          <a:avLst>
            <a:gd name="adj1" fmla="val 8333"/>
            <a:gd name="adj2" fmla="val 52649"/>
          </a:avLst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0.55694</cdr:x>
      <cdr:y>0.4639</cdr:y>
    </cdr:from>
    <cdr:to>
      <cdr:x>0.57793</cdr:x>
      <cdr:y>0.5</cdr:y>
    </cdr:to>
    <cdr:sp macro="" textlink="">
      <cdr:nvSpPr>
        <cdr:cNvPr id="45" name="Star: 5 Points 44">
          <a:extLst xmlns:a="http://schemas.openxmlformats.org/drawingml/2006/main">
            <a:ext uri="{FF2B5EF4-FFF2-40B4-BE49-F238E27FC236}">
              <a16:creationId xmlns:a16="http://schemas.microsoft.com/office/drawing/2014/main" id="{D5543480-D31C-44FD-9C93-54C68C5E3A81}"/>
            </a:ext>
          </a:extLst>
        </cdr:cNvPr>
        <cdr:cNvSpPr/>
      </cdr:nvSpPr>
      <cdr:spPr>
        <a:xfrm xmlns:a="http://schemas.openxmlformats.org/drawingml/2006/main">
          <a:off x="5070136" y="2743477"/>
          <a:ext cx="191082" cy="213493"/>
        </a:xfrm>
        <a:prstGeom xmlns:a="http://schemas.openxmlformats.org/drawingml/2006/main" prst="star5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0.69857</cdr:x>
      <cdr:y>0.35104</cdr:y>
    </cdr:from>
    <cdr:to>
      <cdr:x>0.7211</cdr:x>
      <cdr:y>0.36512</cdr:y>
    </cdr:to>
    <cdr:sp macro="" textlink="">
      <cdr:nvSpPr>
        <cdr:cNvPr id="46" name="Right Brace 45">
          <a:extLst xmlns:a="http://schemas.openxmlformats.org/drawingml/2006/main">
            <a:ext uri="{FF2B5EF4-FFF2-40B4-BE49-F238E27FC236}">
              <a16:creationId xmlns:a16="http://schemas.microsoft.com/office/drawing/2014/main" id="{484438F0-98A3-4862-AD63-E275BA4221E4}"/>
            </a:ext>
          </a:extLst>
        </cdr:cNvPr>
        <cdr:cNvSpPr/>
      </cdr:nvSpPr>
      <cdr:spPr>
        <a:xfrm xmlns:a="http://schemas.openxmlformats.org/drawingml/2006/main" rot="16200000">
          <a:off x="6420371" y="2015096"/>
          <a:ext cx="83268" cy="205102"/>
        </a:xfrm>
        <a:prstGeom xmlns:a="http://schemas.openxmlformats.org/drawingml/2006/main" prst="rightBrace">
          <a:avLst>
            <a:gd name="adj1" fmla="val 8333"/>
            <a:gd name="adj2" fmla="val 52649"/>
          </a:avLst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0.68426</cdr:x>
      <cdr:y>0.16008</cdr:y>
    </cdr:from>
    <cdr:to>
      <cdr:x>0.70363</cdr:x>
      <cdr:y>0.35058</cdr:y>
    </cdr:to>
    <cdr:sp macro="" textlink="">
      <cdr:nvSpPr>
        <cdr:cNvPr id="48" name="TextBox 1">
          <a:extLst xmlns:a="http://schemas.openxmlformats.org/drawingml/2006/main">
            <a:ext uri="{FF2B5EF4-FFF2-40B4-BE49-F238E27FC236}">
              <a16:creationId xmlns:a16="http://schemas.microsoft.com/office/drawing/2014/main" id="{1213E319-967B-4476-8EE5-429E5F83DD1D}"/>
            </a:ext>
          </a:extLst>
        </cdr:cNvPr>
        <cdr:cNvSpPr txBox="1"/>
      </cdr:nvSpPr>
      <cdr:spPr>
        <a:xfrm xmlns:a="http://schemas.openxmlformats.org/drawingml/2006/main" rot="16200000">
          <a:off x="5754056" y="1421866"/>
          <a:ext cx="1126606" cy="176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NuMI Horn 1&amp;2 </a:t>
          </a:r>
        </a:p>
        <a:p xmlns:a="http://schemas.openxmlformats.org/drawingml/2006/main">
          <a:r>
            <a:rPr lang="en-US" dirty="0"/>
            <a:t>Ready for </a:t>
          </a:r>
          <a:r>
            <a:rPr lang="en-US" sz="1100" dirty="0"/>
            <a:t>install</a:t>
          </a:r>
        </a:p>
      </cdr:txBody>
    </cdr:sp>
  </cdr:relSizeAnchor>
  <cdr:relSizeAnchor xmlns:cdr="http://schemas.openxmlformats.org/drawingml/2006/chartDrawing">
    <cdr:from>
      <cdr:x>0.70036</cdr:x>
      <cdr:y>0.43297</cdr:y>
    </cdr:from>
    <cdr:to>
      <cdr:x>0.72135</cdr:x>
      <cdr:y>0.46907</cdr:y>
    </cdr:to>
    <cdr:sp macro="" textlink="">
      <cdr:nvSpPr>
        <cdr:cNvPr id="49" name="Star: 5 Points 48">
          <a:extLst xmlns:a="http://schemas.openxmlformats.org/drawingml/2006/main">
            <a:ext uri="{FF2B5EF4-FFF2-40B4-BE49-F238E27FC236}">
              <a16:creationId xmlns:a16="http://schemas.microsoft.com/office/drawing/2014/main" id="{5DD36C84-801E-48E3-921D-2B759332C6AD}"/>
            </a:ext>
          </a:extLst>
        </cdr:cNvPr>
        <cdr:cNvSpPr/>
      </cdr:nvSpPr>
      <cdr:spPr>
        <a:xfrm xmlns:a="http://schemas.openxmlformats.org/drawingml/2006/main">
          <a:off x="7841919" y="2855594"/>
          <a:ext cx="235023" cy="238092"/>
        </a:xfrm>
        <a:prstGeom xmlns:a="http://schemas.openxmlformats.org/drawingml/2006/main" prst="star5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0.76086</cdr:x>
      <cdr:y>0.36556</cdr:y>
    </cdr:from>
    <cdr:to>
      <cdr:x>0.78339</cdr:x>
      <cdr:y>0.37964</cdr:y>
    </cdr:to>
    <cdr:sp macro="" textlink="">
      <cdr:nvSpPr>
        <cdr:cNvPr id="50" name="Right Brace 49">
          <a:extLst xmlns:a="http://schemas.openxmlformats.org/drawingml/2006/main">
            <a:ext uri="{FF2B5EF4-FFF2-40B4-BE49-F238E27FC236}">
              <a16:creationId xmlns:a16="http://schemas.microsoft.com/office/drawing/2014/main" id="{38EFC98D-3D04-4CF3-B353-F56ACF76EAC3}"/>
            </a:ext>
          </a:extLst>
        </cdr:cNvPr>
        <cdr:cNvSpPr/>
      </cdr:nvSpPr>
      <cdr:spPr>
        <a:xfrm xmlns:a="http://schemas.openxmlformats.org/drawingml/2006/main" rot="16200000">
          <a:off x="8598993" y="2331300"/>
          <a:ext cx="92862" cy="252267"/>
        </a:xfrm>
        <a:prstGeom xmlns:a="http://schemas.openxmlformats.org/drawingml/2006/main" prst="rightBrace">
          <a:avLst>
            <a:gd name="adj1" fmla="val 8333"/>
            <a:gd name="adj2" fmla="val 52649"/>
          </a:avLst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0.76223</cdr:x>
      <cdr:y>0.37751</cdr:y>
    </cdr:from>
    <cdr:to>
      <cdr:x>0.78322</cdr:x>
      <cdr:y>0.41361</cdr:y>
    </cdr:to>
    <cdr:sp macro="" textlink="">
      <cdr:nvSpPr>
        <cdr:cNvPr id="51" name="Star: 5 Points 50">
          <a:extLst xmlns:a="http://schemas.openxmlformats.org/drawingml/2006/main">
            <a:ext uri="{FF2B5EF4-FFF2-40B4-BE49-F238E27FC236}">
              <a16:creationId xmlns:a16="http://schemas.microsoft.com/office/drawing/2014/main" id="{E97E0791-A89C-4764-A2E2-47EC42C5647E}"/>
            </a:ext>
          </a:extLst>
        </cdr:cNvPr>
        <cdr:cNvSpPr/>
      </cdr:nvSpPr>
      <cdr:spPr>
        <a:xfrm xmlns:a="http://schemas.openxmlformats.org/drawingml/2006/main">
          <a:off x="8534611" y="2489835"/>
          <a:ext cx="235023" cy="238092"/>
        </a:xfrm>
        <a:prstGeom xmlns:a="http://schemas.openxmlformats.org/drawingml/2006/main" prst="star5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0.63114</cdr:x>
      <cdr:y>0.47788</cdr:y>
    </cdr:from>
    <cdr:to>
      <cdr:x>0.73355</cdr:x>
      <cdr:y>0.5</cdr:y>
    </cdr:to>
    <cdr:sp macro="" textlink="">
      <cdr:nvSpPr>
        <cdr:cNvPr id="52" name="Right Brace 51">
          <a:extLst xmlns:a="http://schemas.openxmlformats.org/drawingml/2006/main">
            <a:ext uri="{FF2B5EF4-FFF2-40B4-BE49-F238E27FC236}">
              <a16:creationId xmlns:a16="http://schemas.microsoft.com/office/drawing/2014/main" id="{A37439FF-7FDA-43F9-807C-7C0007EC9A2F}"/>
            </a:ext>
          </a:extLst>
        </cdr:cNvPr>
        <cdr:cNvSpPr/>
      </cdr:nvSpPr>
      <cdr:spPr>
        <a:xfrm xmlns:a="http://schemas.openxmlformats.org/drawingml/2006/main" rot="5400000">
          <a:off x="6146322" y="2425385"/>
          <a:ext cx="130828" cy="932342"/>
        </a:xfrm>
        <a:prstGeom xmlns:a="http://schemas.openxmlformats.org/drawingml/2006/main" prst="rightBrace">
          <a:avLst>
            <a:gd name="adj1" fmla="val 8333"/>
            <a:gd name="adj2" fmla="val 52649"/>
          </a:avLst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0.66659</cdr:x>
      <cdr:y>0.58218</cdr:y>
    </cdr:from>
    <cdr:to>
      <cdr:x>0.69801</cdr:x>
      <cdr:y>0.78942</cdr:y>
    </cdr:to>
    <cdr:sp macro="" textlink="">
      <cdr:nvSpPr>
        <cdr:cNvPr id="54" name="TextBox 1">
          <a:extLst xmlns:a="http://schemas.openxmlformats.org/drawingml/2006/main">
            <a:ext uri="{FF2B5EF4-FFF2-40B4-BE49-F238E27FC236}">
              <a16:creationId xmlns:a16="http://schemas.microsoft.com/office/drawing/2014/main" id="{04036292-A0D3-4127-BDAF-7C411EF6CE1A}"/>
            </a:ext>
          </a:extLst>
        </cdr:cNvPr>
        <cdr:cNvSpPr txBox="1"/>
      </cdr:nvSpPr>
      <cdr:spPr>
        <a:xfrm xmlns:a="http://schemas.openxmlformats.org/drawingml/2006/main" rot="16200000">
          <a:off x="5598485" y="3912768"/>
          <a:ext cx="1225605" cy="286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Collimator insert/horz cont.</a:t>
          </a:r>
        </a:p>
      </cdr:txBody>
    </cdr:sp>
  </cdr:relSizeAnchor>
  <cdr:relSizeAnchor xmlns:cdr="http://schemas.openxmlformats.org/drawingml/2006/chartDrawing">
    <cdr:from>
      <cdr:x>0.86072</cdr:x>
      <cdr:y>0.37696</cdr:y>
    </cdr:from>
    <cdr:to>
      <cdr:x>0.88172</cdr:x>
      <cdr:y>0.41306</cdr:y>
    </cdr:to>
    <cdr:sp macro="" textlink="">
      <cdr:nvSpPr>
        <cdr:cNvPr id="55" name="Star: 5 Points 54">
          <a:extLst xmlns:a="http://schemas.openxmlformats.org/drawingml/2006/main">
            <a:ext uri="{FF2B5EF4-FFF2-40B4-BE49-F238E27FC236}">
              <a16:creationId xmlns:a16="http://schemas.microsoft.com/office/drawing/2014/main" id="{059390D9-3B43-468D-9A49-BB16C93F12A4}"/>
            </a:ext>
          </a:extLst>
        </cdr:cNvPr>
        <cdr:cNvSpPr/>
      </cdr:nvSpPr>
      <cdr:spPr>
        <a:xfrm xmlns:a="http://schemas.openxmlformats.org/drawingml/2006/main">
          <a:off x="7835518" y="2229319"/>
          <a:ext cx="191173" cy="213493"/>
        </a:xfrm>
        <a:prstGeom xmlns:a="http://schemas.openxmlformats.org/drawingml/2006/main" prst="star5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0.86019</cdr:x>
      <cdr:y>0.36409</cdr:y>
    </cdr:from>
    <cdr:to>
      <cdr:x>0.88273</cdr:x>
      <cdr:y>0.37817</cdr:y>
    </cdr:to>
    <cdr:sp macro="" textlink="">
      <cdr:nvSpPr>
        <cdr:cNvPr id="56" name="Right Brace 55">
          <a:extLst xmlns:a="http://schemas.openxmlformats.org/drawingml/2006/main">
            <a:ext uri="{FF2B5EF4-FFF2-40B4-BE49-F238E27FC236}">
              <a16:creationId xmlns:a16="http://schemas.microsoft.com/office/drawing/2014/main" id="{60EF48C6-8844-4407-84A9-E5C2769DD2F6}"/>
            </a:ext>
          </a:extLst>
        </cdr:cNvPr>
        <cdr:cNvSpPr/>
      </cdr:nvSpPr>
      <cdr:spPr>
        <a:xfrm xmlns:a="http://schemas.openxmlformats.org/drawingml/2006/main" rot="16200000">
          <a:off x="7891694" y="2092244"/>
          <a:ext cx="83268" cy="205193"/>
        </a:xfrm>
        <a:prstGeom xmlns:a="http://schemas.openxmlformats.org/drawingml/2006/main" prst="rightBrace">
          <a:avLst>
            <a:gd name="adj1" fmla="val 8333"/>
            <a:gd name="adj2" fmla="val 52649"/>
          </a:avLst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0.72138</cdr:x>
      <cdr:y>0.33892</cdr:y>
    </cdr:from>
    <cdr:to>
      <cdr:x>0.74139</cdr:x>
      <cdr:y>0.64008</cdr:y>
    </cdr:to>
    <cdr:sp macro="" textlink="">
      <cdr:nvSpPr>
        <cdr:cNvPr id="57" name="TextBox 56">
          <a:extLst xmlns:a="http://schemas.openxmlformats.org/drawingml/2006/main">
            <a:ext uri="{FF2B5EF4-FFF2-40B4-BE49-F238E27FC236}">
              <a16:creationId xmlns:a16="http://schemas.microsoft.com/office/drawing/2014/main" id="{FA8EDB8F-CA45-4687-A8E2-8EBE0DBC84F1}"/>
            </a:ext>
          </a:extLst>
        </cdr:cNvPr>
        <cdr:cNvSpPr txBox="1"/>
      </cdr:nvSpPr>
      <cdr:spPr>
        <a:xfrm xmlns:a="http://schemas.openxmlformats.org/drawingml/2006/main" rot="16200000">
          <a:off x="7196107" y="3116375"/>
          <a:ext cx="1986246" cy="224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rgbClr val="92D050"/>
              </a:solidFill>
            </a:rPr>
            <a:t>End of Planned Shutdown Work</a:t>
          </a:r>
        </a:p>
      </cdr:txBody>
    </cdr:sp>
  </cdr:relSizeAnchor>
  <cdr:relSizeAnchor xmlns:cdr="http://schemas.openxmlformats.org/drawingml/2006/chartDrawing">
    <cdr:from>
      <cdr:x>0.59939</cdr:x>
      <cdr:y>0.5902</cdr:y>
    </cdr:from>
    <cdr:to>
      <cdr:x>0.63054</cdr:x>
      <cdr:y>0.7807</cdr:y>
    </cdr:to>
    <cdr:sp macro="" textlink="">
      <cdr:nvSpPr>
        <cdr:cNvPr id="60" name="TextBox 1">
          <a:extLst xmlns:a="http://schemas.openxmlformats.org/drawingml/2006/main">
            <a:ext uri="{FF2B5EF4-FFF2-40B4-BE49-F238E27FC236}">
              <a16:creationId xmlns:a16="http://schemas.microsoft.com/office/drawing/2014/main" id="{2CA622A6-64DF-4212-AA9B-3ECD4A830C3E}"/>
            </a:ext>
          </a:extLst>
        </cdr:cNvPr>
        <cdr:cNvSpPr txBox="1"/>
      </cdr:nvSpPr>
      <cdr:spPr>
        <a:xfrm xmlns:a="http://schemas.openxmlformats.org/drawingml/2006/main" rot="16200000">
          <a:off x="4980487" y="4304710"/>
          <a:ext cx="1235766" cy="2835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Muon Campus </a:t>
          </a:r>
        </a:p>
        <a:p xmlns:a="http://schemas.openxmlformats.org/drawingml/2006/main">
          <a:r>
            <a:rPr lang="en-US" sz="1100" dirty="0"/>
            <a:t>Resonate Extraction</a:t>
          </a:r>
        </a:p>
      </cdr:txBody>
    </cdr:sp>
  </cdr:relSizeAnchor>
  <cdr:relSizeAnchor xmlns:cdr="http://schemas.openxmlformats.org/drawingml/2006/chartDrawing">
    <cdr:from>
      <cdr:x>0.45297</cdr:x>
      <cdr:y>0.36084</cdr:y>
    </cdr:from>
    <cdr:to>
      <cdr:x>0.47396</cdr:x>
      <cdr:y>0.39693</cdr:y>
    </cdr:to>
    <cdr:sp macro="" textlink="">
      <cdr:nvSpPr>
        <cdr:cNvPr id="61" name="Star: 5 Points 60">
          <a:extLst xmlns:a="http://schemas.openxmlformats.org/drawingml/2006/main">
            <a:ext uri="{FF2B5EF4-FFF2-40B4-BE49-F238E27FC236}">
              <a16:creationId xmlns:a16="http://schemas.microsoft.com/office/drawing/2014/main" id="{2B9E2AAE-B76B-4CA3-820E-DFA8FD862D42}"/>
            </a:ext>
          </a:extLst>
        </cdr:cNvPr>
        <cdr:cNvSpPr/>
      </cdr:nvSpPr>
      <cdr:spPr>
        <a:xfrm xmlns:a="http://schemas.openxmlformats.org/drawingml/2006/main">
          <a:off x="4123581" y="2133990"/>
          <a:ext cx="191082" cy="213434"/>
        </a:xfrm>
        <a:prstGeom xmlns:a="http://schemas.openxmlformats.org/drawingml/2006/main" prst="star5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0.45033</cdr:x>
      <cdr:y>0.34052</cdr:y>
    </cdr:from>
    <cdr:to>
      <cdr:x>0.47286</cdr:x>
      <cdr:y>0.3546</cdr:y>
    </cdr:to>
    <cdr:sp macro="" textlink="">
      <cdr:nvSpPr>
        <cdr:cNvPr id="62" name="Right Brace 61">
          <a:extLst xmlns:a="http://schemas.openxmlformats.org/drawingml/2006/main">
            <a:ext uri="{FF2B5EF4-FFF2-40B4-BE49-F238E27FC236}">
              <a16:creationId xmlns:a16="http://schemas.microsoft.com/office/drawing/2014/main" id="{ED801ACA-4765-431D-998B-843870AC0AF7}"/>
            </a:ext>
          </a:extLst>
        </cdr:cNvPr>
        <cdr:cNvSpPr/>
      </cdr:nvSpPr>
      <cdr:spPr>
        <a:xfrm xmlns:a="http://schemas.openxmlformats.org/drawingml/2006/main" rot="16200000">
          <a:off x="4160518" y="1952891"/>
          <a:ext cx="83268" cy="205101"/>
        </a:xfrm>
        <a:prstGeom xmlns:a="http://schemas.openxmlformats.org/drawingml/2006/main" prst="rightBrace">
          <a:avLst>
            <a:gd name="adj1" fmla="val 8333"/>
            <a:gd name="adj2" fmla="val 52649"/>
          </a:avLst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0.55369</cdr:x>
      <cdr:y>0.4449</cdr:y>
    </cdr:from>
    <cdr:to>
      <cdr:x>0.57879</cdr:x>
      <cdr:y>0.79022</cdr:y>
    </cdr:to>
    <cdr:sp macro="" textlink="">
      <cdr:nvSpPr>
        <cdr:cNvPr id="47" name="TextBox 1">
          <a:extLst xmlns:a="http://schemas.openxmlformats.org/drawingml/2006/main">
            <a:ext uri="{FF2B5EF4-FFF2-40B4-BE49-F238E27FC236}">
              <a16:creationId xmlns:a16="http://schemas.microsoft.com/office/drawing/2014/main" id="{5AFC9BD7-CDDD-4236-AEC3-041FCB5A1ACB}"/>
            </a:ext>
          </a:extLst>
        </cdr:cNvPr>
        <cdr:cNvSpPr txBox="1"/>
      </cdr:nvSpPr>
      <cdr:spPr>
        <a:xfrm xmlns:a="http://schemas.openxmlformats.org/drawingml/2006/main" rot="16200000">
          <a:off x="4034757" y="3891836"/>
          <a:ext cx="2240079" cy="2284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IERC Manhole Feeder work</a:t>
          </a:r>
        </a:p>
      </cdr:txBody>
    </cdr:sp>
  </cdr:relSizeAnchor>
  <cdr:relSizeAnchor xmlns:cdr="http://schemas.openxmlformats.org/drawingml/2006/chartDrawing">
    <cdr:from>
      <cdr:x>0.63021</cdr:x>
      <cdr:y>0.36887</cdr:y>
    </cdr:from>
    <cdr:to>
      <cdr:x>0.6512</cdr:x>
      <cdr:y>0.40497</cdr:y>
    </cdr:to>
    <cdr:sp macro="" textlink="">
      <cdr:nvSpPr>
        <cdr:cNvPr id="53" name="Star: 5 Points 52">
          <a:extLst xmlns:a="http://schemas.openxmlformats.org/drawingml/2006/main">
            <a:ext uri="{FF2B5EF4-FFF2-40B4-BE49-F238E27FC236}">
              <a16:creationId xmlns:a16="http://schemas.microsoft.com/office/drawing/2014/main" id="{3FD69DC1-DD3E-465A-8849-1463130CA722}"/>
            </a:ext>
          </a:extLst>
        </cdr:cNvPr>
        <cdr:cNvSpPr/>
      </cdr:nvSpPr>
      <cdr:spPr>
        <a:xfrm xmlns:a="http://schemas.openxmlformats.org/drawingml/2006/main">
          <a:off x="5737123" y="2181475"/>
          <a:ext cx="191083" cy="213493"/>
        </a:xfrm>
        <a:prstGeom xmlns:a="http://schemas.openxmlformats.org/drawingml/2006/main" prst="star5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0.55653</cdr:x>
      <cdr:y>0.5139</cdr:y>
    </cdr:from>
    <cdr:to>
      <cdr:x>0.57907</cdr:x>
      <cdr:y>0.52798</cdr:y>
    </cdr:to>
    <cdr:sp macro="" textlink="">
      <cdr:nvSpPr>
        <cdr:cNvPr id="58" name="Right Brace 57">
          <a:extLst xmlns:a="http://schemas.openxmlformats.org/drawingml/2006/main">
            <a:ext uri="{FF2B5EF4-FFF2-40B4-BE49-F238E27FC236}">
              <a16:creationId xmlns:a16="http://schemas.microsoft.com/office/drawing/2014/main" id="{106BCACB-B86C-44B8-B494-0A88AE5FED61}"/>
            </a:ext>
          </a:extLst>
        </cdr:cNvPr>
        <cdr:cNvSpPr/>
      </cdr:nvSpPr>
      <cdr:spPr>
        <a:xfrm xmlns:a="http://schemas.openxmlformats.org/drawingml/2006/main" rot="5400000">
          <a:off x="5127334" y="2978202"/>
          <a:ext cx="83269" cy="205193"/>
        </a:xfrm>
        <a:prstGeom xmlns:a="http://schemas.openxmlformats.org/drawingml/2006/main" prst="rightBrace">
          <a:avLst>
            <a:gd name="adj1" fmla="val 8333"/>
            <a:gd name="adj2" fmla="val 52649"/>
          </a:avLst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0.44096</cdr:x>
      <cdr:y>0.36246</cdr:y>
    </cdr:from>
    <cdr:to>
      <cdr:x>0.46075</cdr:x>
      <cdr:y>0.3985</cdr:y>
    </cdr:to>
    <cdr:sp macro="" textlink="">
      <cdr:nvSpPr>
        <cdr:cNvPr id="59" name="Star: 5 Points 58">
          <a:extLst xmlns:a="http://schemas.openxmlformats.org/drawingml/2006/main">
            <a:ext uri="{FF2B5EF4-FFF2-40B4-BE49-F238E27FC236}">
              <a16:creationId xmlns:a16="http://schemas.microsoft.com/office/drawing/2014/main" id="{B8635441-456C-44D4-B614-3B540FF6B222}"/>
            </a:ext>
          </a:extLst>
        </cdr:cNvPr>
        <cdr:cNvSpPr/>
      </cdr:nvSpPr>
      <cdr:spPr>
        <a:xfrm xmlns:a="http://schemas.openxmlformats.org/drawingml/2006/main">
          <a:off x="4014283" y="2143560"/>
          <a:ext cx="180158" cy="213139"/>
        </a:xfrm>
        <a:prstGeom xmlns:a="http://schemas.openxmlformats.org/drawingml/2006/main" prst="star5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0.76304</cdr:x>
      <cdr:y>0.46475</cdr:y>
    </cdr:from>
    <cdr:to>
      <cdr:x>0.83472</cdr:x>
      <cdr:y>0.48783</cdr:y>
    </cdr:to>
    <cdr:sp macro="" textlink="">
      <cdr:nvSpPr>
        <cdr:cNvPr id="63" name="Right Brace 62">
          <a:extLst xmlns:a="http://schemas.openxmlformats.org/drawingml/2006/main">
            <a:ext uri="{FF2B5EF4-FFF2-40B4-BE49-F238E27FC236}">
              <a16:creationId xmlns:a16="http://schemas.microsoft.com/office/drawing/2014/main" id="{A5CB705D-53DE-4D95-892A-CAE3C6F65312}"/>
            </a:ext>
          </a:extLst>
        </cdr:cNvPr>
        <cdr:cNvSpPr/>
      </cdr:nvSpPr>
      <cdr:spPr>
        <a:xfrm xmlns:a="http://schemas.openxmlformats.org/drawingml/2006/main" rot="5400000">
          <a:off x="7204358" y="2490468"/>
          <a:ext cx="136501" cy="652549"/>
        </a:xfrm>
        <a:prstGeom xmlns:a="http://schemas.openxmlformats.org/drawingml/2006/main" prst="rightBrace">
          <a:avLst>
            <a:gd name="adj1" fmla="val 8333"/>
            <a:gd name="adj2" fmla="val 52649"/>
          </a:avLst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0.76046</cdr:x>
      <cdr:y>0.55741</cdr:y>
    </cdr:from>
    <cdr:to>
      <cdr:x>0.82103</cdr:x>
      <cdr:y>0.77231</cdr:y>
    </cdr:to>
    <cdr:sp macro="" textlink="">
      <cdr:nvSpPr>
        <cdr:cNvPr id="65" name="TextBox 1">
          <a:extLst xmlns:a="http://schemas.openxmlformats.org/drawingml/2006/main">
            <a:ext uri="{FF2B5EF4-FFF2-40B4-BE49-F238E27FC236}">
              <a16:creationId xmlns:a16="http://schemas.microsoft.com/office/drawing/2014/main" id="{495A3705-46AF-4429-BFA6-710D94CF4804}"/>
            </a:ext>
          </a:extLst>
        </cdr:cNvPr>
        <cdr:cNvSpPr txBox="1"/>
      </cdr:nvSpPr>
      <cdr:spPr>
        <a:xfrm xmlns:a="http://schemas.openxmlformats.org/drawingml/2006/main" rot="16200000">
          <a:off x="6563045" y="3656219"/>
          <a:ext cx="1270902" cy="5514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MI water system </a:t>
          </a:r>
        </a:p>
        <a:p xmlns:a="http://schemas.openxmlformats.org/drawingml/2006/main">
          <a:r>
            <a:rPr lang="en-US" sz="1100" dirty="0"/>
            <a:t>Recovery from LBNF</a:t>
          </a:r>
        </a:p>
        <a:p xmlns:a="http://schemas.openxmlformats.org/drawingml/2006/main">
          <a:r>
            <a:rPr lang="en-US" sz="1100" dirty="0"/>
            <a:t>Commission of new system </a:t>
          </a:r>
        </a:p>
      </cdr:txBody>
    </cdr:sp>
  </cdr:relSizeAnchor>
  <cdr:relSizeAnchor xmlns:cdr="http://schemas.openxmlformats.org/drawingml/2006/chartDrawing">
    <cdr:from>
      <cdr:x>0.54798</cdr:x>
      <cdr:y>0.46396</cdr:y>
    </cdr:from>
    <cdr:to>
      <cdr:x>0.56777</cdr:x>
      <cdr:y>0.5</cdr:y>
    </cdr:to>
    <cdr:sp macro="" textlink="">
      <cdr:nvSpPr>
        <cdr:cNvPr id="64" name="Star: 5 Points 63">
          <a:extLst xmlns:a="http://schemas.openxmlformats.org/drawingml/2006/main">
            <a:ext uri="{FF2B5EF4-FFF2-40B4-BE49-F238E27FC236}">
              <a16:creationId xmlns:a16="http://schemas.microsoft.com/office/drawing/2014/main" id="{EB5B1441-B39B-491F-B876-B15F6565B212}"/>
            </a:ext>
          </a:extLst>
        </cdr:cNvPr>
        <cdr:cNvSpPr/>
      </cdr:nvSpPr>
      <cdr:spPr>
        <a:xfrm xmlns:a="http://schemas.openxmlformats.org/drawingml/2006/main">
          <a:off x="4988528" y="2743832"/>
          <a:ext cx="180158" cy="213138"/>
        </a:xfrm>
        <a:prstGeom xmlns:a="http://schemas.openxmlformats.org/drawingml/2006/main" prst="star5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0.62827</cdr:x>
      <cdr:y>0.43492</cdr:y>
    </cdr:from>
    <cdr:to>
      <cdr:x>0.64927</cdr:x>
      <cdr:y>0.47102</cdr:y>
    </cdr:to>
    <cdr:sp macro="" textlink="">
      <cdr:nvSpPr>
        <cdr:cNvPr id="69" name="Star: 5 Points 68">
          <a:extLst xmlns:a="http://schemas.openxmlformats.org/drawingml/2006/main">
            <a:ext uri="{FF2B5EF4-FFF2-40B4-BE49-F238E27FC236}">
              <a16:creationId xmlns:a16="http://schemas.microsoft.com/office/drawing/2014/main" id="{A487B10A-70F7-41A1-B872-0C1765CE0134}"/>
            </a:ext>
          </a:extLst>
        </cdr:cNvPr>
        <cdr:cNvSpPr/>
      </cdr:nvSpPr>
      <cdr:spPr>
        <a:xfrm xmlns:a="http://schemas.openxmlformats.org/drawingml/2006/main">
          <a:off x="5719421" y="2572112"/>
          <a:ext cx="191173" cy="213493"/>
        </a:xfrm>
        <a:prstGeom xmlns:a="http://schemas.openxmlformats.org/drawingml/2006/main" prst="star5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0.89949</cdr:x>
      <cdr:y>0.43158</cdr:y>
    </cdr:from>
    <cdr:to>
      <cdr:x>0.92048</cdr:x>
      <cdr:y>0.46768</cdr:y>
    </cdr:to>
    <cdr:sp macro="" textlink="">
      <cdr:nvSpPr>
        <cdr:cNvPr id="71" name="Star: 5 Points 70">
          <a:extLst xmlns:a="http://schemas.openxmlformats.org/drawingml/2006/main">
            <a:ext uri="{FF2B5EF4-FFF2-40B4-BE49-F238E27FC236}">
              <a16:creationId xmlns:a16="http://schemas.microsoft.com/office/drawing/2014/main" id="{93F51412-727D-4821-930A-1F2AD990649A}"/>
            </a:ext>
          </a:extLst>
        </cdr:cNvPr>
        <cdr:cNvSpPr/>
      </cdr:nvSpPr>
      <cdr:spPr>
        <a:xfrm xmlns:a="http://schemas.openxmlformats.org/drawingml/2006/main">
          <a:off x="8188462" y="2552314"/>
          <a:ext cx="191082" cy="213493"/>
        </a:xfrm>
        <a:prstGeom xmlns:a="http://schemas.openxmlformats.org/drawingml/2006/main" prst="star5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0.89697</cdr:x>
      <cdr:y>0.47</cdr:y>
    </cdr:from>
    <cdr:to>
      <cdr:x>0.9195</cdr:x>
      <cdr:y>0.48408</cdr:y>
    </cdr:to>
    <cdr:sp macro="" textlink="">
      <cdr:nvSpPr>
        <cdr:cNvPr id="72" name="Right Brace 71">
          <a:extLst xmlns:a="http://schemas.openxmlformats.org/drawingml/2006/main">
            <a:ext uri="{FF2B5EF4-FFF2-40B4-BE49-F238E27FC236}">
              <a16:creationId xmlns:a16="http://schemas.microsoft.com/office/drawing/2014/main" id="{F561D77D-0246-4C15-8602-95102FBD9F4F}"/>
            </a:ext>
          </a:extLst>
        </cdr:cNvPr>
        <cdr:cNvSpPr/>
      </cdr:nvSpPr>
      <cdr:spPr>
        <a:xfrm xmlns:a="http://schemas.openxmlformats.org/drawingml/2006/main" rot="5400000">
          <a:off x="8226484" y="2718608"/>
          <a:ext cx="83268" cy="205101"/>
        </a:xfrm>
        <a:prstGeom xmlns:a="http://schemas.openxmlformats.org/drawingml/2006/main" prst="rightBrace">
          <a:avLst>
            <a:gd name="adj1" fmla="val 8333"/>
            <a:gd name="adj2" fmla="val 52649"/>
          </a:avLst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0.88487</cdr:x>
      <cdr:y>0.51671</cdr:y>
    </cdr:from>
    <cdr:to>
      <cdr:x>0.91629</cdr:x>
      <cdr:y>0.72395</cdr:y>
    </cdr:to>
    <cdr:sp macro="" textlink="">
      <cdr:nvSpPr>
        <cdr:cNvPr id="73" name="TextBox 1">
          <a:extLst xmlns:a="http://schemas.openxmlformats.org/drawingml/2006/main">
            <a:ext uri="{FF2B5EF4-FFF2-40B4-BE49-F238E27FC236}">
              <a16:creationId xmlns:a16="http://schemas.microsoft.com/office/drawing/2014/main" id="{0C66394D-B79D-4D99-9736-A80E2F83E771}"/>
            </a:ext>
          </a:extLst>
        </cdr:cNvPr>
        <cdr:cNvSpPr txBox="1"/>
      </cdr:nvSpPr>
      <cdr:spPr>
        <a:xfrm xmlns:a="http://schemas.openxmlformats.org/drawingml/2006/main" rot="16200000">
          <a:off x="7585660" y="3525578"/>
          <a:ext cx="1225605" cy="286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NUMI Horn /</a:t>
          </a:r>
          <a:r>
            <a:rPr lang="en-US" sz="1100" dirty="0" err="1"/>
            <a:t>Targt</a:t>
          </a:r>
          <a:endParaRPr lang="en-US" sz="1100" dirty="0"/>
        </a:p>
        <a:p xmlns:a="http://schemas.openxmlformats.org/drawingml/2006/main">
          <a:r>
            <a:rPr lang="en-US" dirty="0"/>
            <a:t>Beam based Align</a:t>
          </a:r>
          <a:endParaRPr lang="en-US" sz="1100" dirty="0"/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0.63503</cdr:x>
      <cdr:y>0.46866</cdr:y>
    </cdr:from>
    <cdr:to>
      <cdr:x>0.65899</cdr:x>
      <cdr:y>0.6226</cdr:y>
    </cdr:to>
    <cdr:sp macro="" textlink="">
      <cdr:nvSpPr>
        <cdr:cNvPr id="74" name="TextBox 1">
          <a:extLst xmlns:a="http://schemas.openxmlformats.org/drawingml/2006/main">
            <a:ext uri="{FF2B5EF4-FFF2-40B4-BE49-F238E27FC236}">
              <a16:creationId xmlns:a16="http://schemas.microsoft.com/office/drawing/2014/main" id="{0C66394D-B79D-4D99-9736-A80E2F83E771}"/>
            </a:ext>
          </a:extLst>
        </cdr:cNvPr>
        <cdr:cNvSpPr txBox="1"/>
      </cdr:nvSpPr>
      <cdr:spPr>
        <a:xfrm xmlns:a="http://schemas.openxmlformats.org/drawingml/2006/main" rot="16200000">
          <a:off x="5434862" y="3117762"/>
          <a:ext cx="910390" cy="218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horz control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0.69379</cdr:x>
      <cdr:y>0.46166</cdr:y>
    </cdr:from>
    <cdr:to>
      <cdr:x>0.71775</cdr:x>
      <cdr:y>0.6156</cdr:y>
    </cdr:to>
    <cdr:sp macro="" textlink="">
      <cdr:nvSpPr>
        <cdr:cNvPr id="75" name="TextBox 1">
          <a:extLst xmlns:a="http://schemas.openxmlformats.org/drawingml/2006/main">
            <a:ext uri="{FF2B5EF4-FFF2-40B4-BE49-F238E27FC236}">
              <a16:creationId xmlns:a16="http://schemas.microsoft.com/office/drawing/2014/main" id="{38ACC5C7-16AB-4884-AC17-07896ACDC5B6}"/>
            </a:ext>
          </a:extLst>
        </cdr:cNvPr>
        <cdr:cNvSpPr txBox="1"/>
      </cdr:nvSpPr>
      <cdr:spPr>
        <a:xfrm xmlns:a="http://schemas.openxmlformats.org/drawingml/2006/main" rot="16200000">
          <a:off x="5969757" y="3076353"/>
          <a:ext cx="910390" cy="218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Inserts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3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i="0">
                <a:solidFill>
                  <a:srgbClr val="004C97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1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i="0">
                <a:solidFill>
                  <a:srgbClr val="004C97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8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D3F0EEBA-0C9A-7D4F-8340-6EE8D9372B15}" type="datetime1">
              <a:rPr lang="en-US" smtClean="0"/>
              <a:t>9/25/2020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5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 dirty="0"/>
              <a:t>Phone Issues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D891695A-49B1-3C4F-B3F1-7A8BB74417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4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1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8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i="0">
                <a:solidFill>
                  <a:srgbClr val="004C97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3" y="958852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8" y="6504213"/>
            <a:ext cx="675368" cy="241300"/>
          </a:xfrm>
        </p:spPr>
        <p:txBody>
          <a:bodyPr/>
          <a:lstStyle>
            <a:lvl1pPr>
              <a:defRPr sz="900" smtClean="0"/>
            </a:lvl1pPr>
          </a:lstStyle>
          <a:p>
            <a:fld id="{99A954CA-CF1F-DA41-8C79-E8978D9F438B}" type="datetime1">
              <a:rPr lang="en-US" smtClean="0"/>
              <a:t>9/25/2020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2" y="6504215"/>
            <a:ext cx="6262119" cy="250031"/>
          </a:xfrm>
        </p:spPr>
        <p:txBody>
          <a:bodyPr/>
          <a:lstStyle>
            <a:lvl1pPr>
              <a:defRPr sz="900" dirty="0" smtClean="0"/>
            </a:lvl1pPr>
          </a:lstStyle>
          <a:p>
            <a:r>
              <a:rPr lang="en-US" dirty="0"/>
              <a:t>Phone Issues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fld id="{D891695A-49B1-3C4F-B3F1-7A8BB74417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7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1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988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2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200">
                <a:solidFill>
                  <a:srgbClr val="50505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7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i="0">
                <a:solidFill>
                  <a:srgbClr val="004C97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8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0AD27642-D032-8B41-ACBD-700521770C7D}" type="datetime1">
              <a:rPr lang="en-US" smtClean="0"/>
              <a:t>9/25/2020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5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 dirty="0"/>
              <a:t>Phone Issues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D891695A-49B1-3C4F-B3F1-7A8BB74417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4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1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18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8" y="6504213"/>
            <a:ext cx="675368" cy="241300"/>
          </a:xfrm>
        </p:spPr>
        <p:txBody>
          <a:bodyPr/>
          <a:lstStyle/>
          <a:p>
            <a:fld id="{C476B6D7-D87B-7749-A942-7F2E9F57A28F}" type="datetime1">
              <a:rPr lang="en-US" smtClean="0"/>
              <a:t>9/25/2020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5"/>
            <a:ext cx="6260399" cy="242873"/>
          </a:xfrm>
        </p:spPr>
        <p:txBody>
          <a:bodyPr/>
          <a:lstStyle/>
          <a:p>
            <a:r>
              <a:rPr lang="en-US" dirty="0"/>
              <a:t>Phone Issues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695A-49B1-3C4F-B3F1-7A8BB74417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2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33892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20B2-C4B0-C641-AA26-EB448F1CC44C}" type="datetime1">
              <a:rPr lang="en-US" smtClean="0"/>
              <a:t>9/25/2020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5"/>
            <a:ext cx="6272278" cy="242873"/>
          </a:xfrm>
        </p:spPr>
        <p:txBody>
          <a:bodyPr/>
          <a:lstStyle/>
          <a:p>
            <a:r>
              <a:rPr lang="en-US" dirty="0"/>
              <a:t>Phone Issues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695A-49B1-3C4F-B3F1-7A8BB74417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4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1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6420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4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500">
                <a:solidFill>
                  <a:srgbClr val="004C97"/>
                </a:solidFill>
                <a:latin typeface="Helvetica"/>
              </a:defRPr>
            </a:lvl1pPr>
            <a:lvl2pPr marL="3429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2pPr>
            <a:lvl3pPr marL="6858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3pPr>
            <a:lvl4pPr marL="10287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4pPr>
            <a:lvl5pPr marL="13716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5" y="3951843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1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1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1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1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5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8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1" y="971552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4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1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8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9E74E711-B2E7-0E42-945F-4F55C8453621}" type="datetime1">
              <a:rPr lang="en-US" smtClean="0"/>
              <a:t>9/25/2020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4" y="6504215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Phone Issues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792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85CCB-007A-4169-B9CD-85EF21345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0612C-4A92-4AC1-8972-87E77E1A6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6BA34-9D16-4480-8D97-28119FDB7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28FB9-4DB1-485D-BA3A-8C1AD621CF92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F3BD6-8D96-433D-8E06-06A92F6BB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FA1AF-054B-4E69-9DE8-40FC161A0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1834-924A-4D40-987A-0F25B97DF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5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9/25/2020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9/25/2020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9/25/2020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9/25/2020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9/25/2020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9/25/2020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4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500">
                <a:solidFill>
                  <a:srgbClr val="004C97"/>
                </a:solidFill>
                <a:latin typeface="Helvetica"/>
              </a:defRPr>
            </a:lvl1pPr>
            <a:lvl2pPr marL="3429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2pPr>
            <a:lvl3pPr marL="6858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3pPr>
            <a:lvl4pPr marL="10287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4pPr>
            <a:lvl5pPr marL="13716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5" y="3951843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1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1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1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1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5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2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1" y="971552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4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1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8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BBEFCAF6-B0FB-0E46-911C-DC8B27C42EBF}" type="datetime1">
              <a:rPr lang="en-US" smtClean="0"/>
              <a:t>9/25/2020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4" y="6504215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 dirty="0"/>
              <a:t>Phone Issues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D891695A-49B1-3C4F-B3F1-7A8BB74417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1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9/25/2020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8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E046DAE1-7722-C144-B561-A8C355436E37}" type="datetime1">
              <a:rPr lang="en-US" smtClean="0"/>
              <a:t>9/25/2020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5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 dirty="0"/>
              <a:t>Phone Issues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D891695A-49B1-3C4F-B3F1-7A8BB74417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4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180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1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605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</p:sldLayoutIdLst>
  <p:hf hdr="0"/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1275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05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9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02B308-D1A4-47A8-BDB3-9EDD9DCE71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Cons Gattuso</a:t>
            </a:r>
          </a:p>
          <a:p>
            <a:r>
              <a:rPr lang="en-US" dirty="0"/>
              <a:t>9/25/20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D4D46-FC75-4769-8150-EBE445E7A8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09:00 Meeting </a:t>
            </a:r>
          </a:p>
        </p:txBody>
      </p:sp>
    </p:spTree>
    <p:extLst>
      <p:ext uri="{BB962C8B-B14F-4D97-AF65-F5344CB8AC3E}">
        <p14:creationId xmlns:p14="http://schemas.microsoft.com/office/powerpoint/2010/main" val="3119922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E813B-9A14-49A1-9A37-F166406895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9/25/2020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2586E-275B-4C22-99E3-F0EDF9553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E6487-C7A1-4897-9F4B-5806A725D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3CD611-773C-41C2-B62D-09EC360F3E2F}"/>
              </a:ext>
            </a:extLst>
          </p:cNvPr>
          <p:cNvSpPr txBox="1"/>
          <p:nvPr/>
        </p:nvSpPr>
        <p:spPr>
          <a:xfrm>
            <a:off x="7245531" y="1924594"/>
            <a:ext cx="18984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Items marked “</a:t>
            </a:r>
            <a:r>
              <a:rPr lang="en-US" dirty="0">
                <a:solidFill>
                  <a:srgbClr val="FF0000"/>
                </a:solidFill>
              </a:rPr>
              <a:t>Behind</a:t>
            </a:r>
            <a:r>
              <a:rPr lang="en-US" dirty="0"/>
              <a:t>” are related to the LBNF site prep impacts to Main Injector.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9949E5EB-68FF-4CC7-B141-93631593E999}"/>
              </a:ext>
            </a:extLst>
          </p:cNvPr>
          <p:cNvSpPr/>
          <p:nvPr/>
        </p:nvSpPr>
        <p:spPr>
          <a:xfrm>
            <a:off x="810236" y="4539395"/>
            <a:ext cx="675368" cy="1384996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8B96D9-76BE-4E89-A76A-895E37B98625}"/>
              </a:ext>
            </a:extLst>
          </p:cNvPr>
          <p:cNvSpPr txBox="1"/>
          <p:nvPr/>
        </p:nvSpPr>
        <p:spPr>
          <a:xfrm>
            <a:off x="7615" y="4594160"/>
            <a:ext cx="8026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Testing </a:t>
            </a:r>
          </a:p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Today and next week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48B175-8813-4A5D-A6C1-F21AD8D564FC}"/>
              </a:ext>
            </a:extLst>
          </p:cNvPr>
          <p:cNvSpPr txBox="1"/>
          <p:nvPr/>
        </p:nvSpPr>
        <p:spPr>
          <a:xfrm>
            <a:off x="246147" y="1563478"/>
            <a:ext cx="981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Scheduled </a:t>
            </a:r>
          </a:p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Oct 5</a:t>
            </a:r>
            <a:r>
              <a:rPr lang="en-US" sz="1400" baseline="30000" dirty="0">
                <a:solidFill>
                  <a:schemeClr val="accent3">
                    <a:lumMod val="75000"/>
                  </a:schemeClr>
                </a:solidFill>
              </a:rPr>
              <a:t>th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6AE2213-D8BC-4493-9D70-1A8EDB43A729}"/>
              </a:ext>
            </a:extLst>
          </p:cNvPr>
          <p:cNvCxnSpPr>
            <a:cxnSpLocks/>
          </p:cNvCxnSpPr>
          <p:nvPr/>
        </p:nvCxnSpPr>
        <p:spPr>
          <a:xfrm>
            <a:off x="1148335" y="1825088"/>
            <a:ext cx="3822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E3C71FB-9BA4-4B61-8821-B2E9A74C17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007890"/>
              </p:ext>
            </p:extLst>
          </p:nvPr>
        </p:nvGraphicFramePr>
        <p:xfrm>
          <a:off x="1601757" y="204310"/>
          <a:ext cx="6732007" cy="635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3" imgW="10902117" imgH="10292631" progId="Excel.Sheet.12">
                  <p:embed/>
                </p:oleObj>
              </mc:Choice>
              <mc:Fallback>
                <p:oleObj name="Worksheet" r:id="rId3" imgW="10902117" imgH="102926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1757" y="204310"/>
                        <a:ext cx="6732007" cy="6354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t Brace 6">
            <a:extLst>
              <a:ext uri="{FF2B5EF4-FFF2-40B4-BE49-F238E27FC236}">
                <a16:creationId xmlns:a16="http://schemas.microsoft.com/office/drawing/2014/main" id="{6991E841-7243-4C5B-9A9A-519154AB1A0C}"/>
              </a:ext>
            </a:extLst>
          </p:cNvPr>
          <p:cNvSpPr/>
          <p:nvPr/>
        </p:nvSpPr>
        <p:spPr>
          <a:xfrm>
            <a:off x="889822" y="2934130"/>
            <a:ext cx="640781" cy="861783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28EE0F-4ED5-41B7-8852-997F3ADF46FB}"/>
              </a:ext>
            </a:extLst>
          </p:cNvPr>
          <p:cNvSpPr txBox="1"/>
          <p:nvPr/>
        </p:nvSpPr>
        <p:spPr>
          <a:xfrm>
            <a:off x="7615" y="3101839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Scheduled </a:t>
            </a:r>
          </a:p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Oct 12</a:t>
            </a:r>
            <a:r>
              <a:rPr lang="en-US" sz="1400" baseline="30000" dirty="0">
                <a:solidFill>
                  <a:schemeClr val="accent3">
                    <a:lumMod val="75000"/>
                  </a:schemeClr>
                </a:solidFill>
              </a:rPr>
              <a:t>th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13th</a:t>
            </a:r>
          </a:p>
        </p:txBody>
      </p:sp>
    </p:spTree>
    <p:extLst>
      <p:ext uri="{BB962C8B-B14F-4D97-AF65-F5344CB8AC3E}">
        <p14:creationId xmlns:p14="http://schemas.microsoft.com/office/powerpoint/2010/main" val="3886017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Notched Right 11">
            <a:extLst>
              <a:ext uri="{FF2B5EF4-FFF2-40B4-BE49-F238E27FC236}">
                <a16:creationId xmlns:a16="http://schemas.microsoft.com/office/drawing/2014/main" id="{33C24D45-01CD-4F09-802B-2D3B624F2448}"/>
              </a:ext>
            </a:extLst>
          </p:cNvPr>
          <p:cNvSpPr/>
          <p:nvPr/>
        </p:nvSpPr>
        <p:spPr>
          <a:xfrm>
            <a:off x="1538289" y="3289239"/>
            <a:ext cx="4183697" cy="456242"/>
          </a:xfrm>
          <a:prstGeom prst="notchedRightArrow">
            <a:avLst>
              <a:gd name="adj1" fmla="val 43012"/>
              <a:gd name="adj2" fmla="val 50000"/>
            </a:avLst>
          </a:prstGeom>
          <a:pattFill prst="ltUpDiag">
            <a:fgClr>
              <a:schemeClr val="accent5"/>
            </a:fgClr>
            <a:bgClr>
              <a:schemeClr val="bg1"/>
            </a:bgClr>
          </a:patt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MI40 Abort Room Water Skid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6153790-DE56-4D5F-B76F-F710C9A8F26E}"/>
              </a:ext>
            </a:extLst>
          </p:cNvPr>
          <p:cNvSpPr/>
          <p:nvPr/>
        </p:nvSpPr>
        <p:spPr>
          <a:xfrm>
            <a:off x="2627244" y="2280098"/>
            <a:ext cx="1036578" cy="364067"/>
          </a:xfrm>
          <a:prstGeom prst="rightArrow">
            <a:avLst/>
          </a:prstGeom>
          <a:pattFill prst="ltUpDiag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accent6">
                    <a:lumMod val="50000"/>
                  </a:schemeClr>
                </a:solidFill>
              </a:rPr>
              <a:t>201 kick install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2ED908B-9071-455B-946E-254BEEC1E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9EE7B-C01A-E94A-AA76-2F04CF97FC05}" type="datetime1">
              <a:rPr lang="en-US" smtClean="0"/>
              <a:t>9/25/2020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CEE5FE2-C4F6-4C58-A21B-101A05025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6EE92C8-94B3-421B-BC95-EA653B9F7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C3F525-EAB5-47A9-949E-FE5C8F159443}"/>
              </a:ext>
            </a:extLst>
          </p:cNvPr>
          <p:cNvSpPr txBox="1"/>
          <p:nvPr/>
        </p:nvSpPr>
        <p:spPr>
          <a:xfrm>
            <a:off x="-62597" y="2194950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MI/RR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A4D1A1-BD65-46D9-8EA7-C754788942B0}"/>
              </a:ext>
            </a:extLst>
          </p:cNvPr>
          <p:cNvSpPr txBox="1"/>
          <p:nvPr/>
        </p:nvSpPr>
        <p:spPr>
          <a:xfrm>
            <a:off x="-116487" y="4716911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Muon Campus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9F79C6F-06CF-4A6A-AD57-D301B9E9AEDF}"/>
              </a:ext>
            </a:extLst>
          </p:cNvPr>
          <p:cNvSpPr txBox="1"/>
          <p:nvPr/>
        </p:nvSpPr>
        <p:spPr>
          <a:xfrm>
            <a:off x="-113679" y="3498114"/>
            <a:ext cx="2280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NuMI Beam line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FFDEEA-D61A-4897-9C45-6BF394691C8B}"/>
              </a:ext>
            </a:extLst>
          </p:cNvPr>
          <p:cNvSpPr txBox="1"/>
          <p:nvPr/>
        </p:nvSpPr>
        <p:spPr>
          <a:xfrm>
            <a:off x="517696" y="865229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8/31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B3D2E2D-7D2B-496C-8A16-5EEF531147BA}"/>
              </a:ext>
            </a:extLst>
          </p:cNvPr>
          <p:cNvSpPr txBox="1"/>
          <p:nvPr/>
        </p:nvSpPr>
        <p:spPr>
          <a:xfrm>
            <a:off x="-30955" y="1072862"/>
            <a:ext cx="1995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Linac/Booster/MTA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6BC38161-5A44-4CF6-908D-16CE4E62A55B}"/>
              </a:ext>
            </a:extLst>
          </p:cNvPr>
          <p:cNvSpPr txBox="1"/>
          <p:nvPr/>
        </p:nvSpPr>
        <p:spPr>
          <a:xfrm>
            <a:off x="6277833" y="6372352"/>
            <a:ext cx="2340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Schedule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F127252-EBE9-4B02-9AD4-6292DE6F7855}"/>
              </a:ext>
            </a:extLst>
          </p:cNvPr>
          <p:cNvGrpSpPr/>
          <p:nvPr/>
        </p:nvGrpSpPr>
        <p:grpSpPr>
          <a:xfrm>
            <a:off x="-1117193" y="-194147"/>
            <a:ext cx="10207933" cy="6553890"/>
            <a:chOff x="-43442" y="-223536"/>
            <a:chExt cx="9124328" cy="6553890"/>
          </a:xfrm>
        </p:grpSpPr>
        <p:graphicFrame>
          <p:nvGraphicFramePr>
            <p:cNvPr id="18" name="Diagram 17">
              <a:extLst>
                <a:ext uri="{FF2B5EF4-FFF2-40B4-BE49-F238E27FC236}">
                  <a16:creationId xmlns:a16="http://schemas.microsoft.com/office/drawing/2014/main" id="{A192AFDA-05E4-4F10-9B6E-0F76ED2E6F67}"/>
                </a:ext>
              </a:extLst>
            </p:cNvPr>
            <p:cNvGraphicFramePr/>
            <p:nvPr/>
          </p:nvGraphicFramePr>
          <p:xfrm>
            <a:off x="1534257" y="-223536"/>
            <a:ext cx="7474688" cy="176881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493FD43-AEB1-418E-8CEE-210F0D1013D4}"/>
                </a:ext>
              </a:extLst>
            </p:cNvPr>
            <p:cNvSpPr txBox="1"/>
            <p:nvPr/>
          </p:nvSpPr>
          <p:spPr>
            <a:xfrm>
              <a:off x="2358718" y="670562"/>
              <a:ext cx="6250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This week</a:t>
              </a:r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C44D7E35-933C-42FC-9803-E6C750899EE8}"/>
                </a:ext>
              </a:extLst>
            </p:cNvPr>
            <p:cNvSpPr/>
            <p:nvPr/>
          </p:nvSpPr>
          <p:spPr>
            <a:xfrm>
              <a:off x="1775702" y="1806296"/>
              <a:ext cx="1389564" cy="446979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6">
                      <a:lumMod val="50000"/>
                    </a:schemeClr>
                  </a:solidFill>
                </a:rPr>
                <a:t>RR sext. install</a:t>
              </a:r>
            </a:p>
          </p:txBody>
        </p:sp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038B6D66-B0A0-4369-802D-66F621E9BAF1}"/>
                </a:ext>
              </a:extLst>
            </p:cNvPr>
            <p:cNvSpPr/>
            <p:nvPr/>
          </p:nvSpPr>
          <p:spPr>
            <a:xfrm>
              <a:off x="4777787" y="2297844"/>
              <a:ext cx="694984" cy="37231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6">
                      <a:lumMod val="50000"/>
                    </a:schemeClr>
                  </a:solidFill>
                </a:rPr>
                <a:t>MI307 Buss repair</a:t>
              </a:r>
            </a:p>
          </p:txBody>
        </p:sp>
        <p:sp>
          <p:nvSpPr>
            <p:cNvPr id="33" name="Arrow: Right 32">
              <a:extLst>
                <a:ext uri="{FF2B5EF4-FFF2-40B4-BE49-F238E27FC236}">
                  <a16:creationId xmlns:a16="http://schemas.microsoft.com/office/drawing/2014/main" id="{F9EF76B6-C3E0-4E87-B5EF-8ABF8523FEE4}"/>
                </a:ext>
              </a:extLst>
            </p:cNvPr>
            <p:cNvSpPr/>
            <p:nvPr/>
          </p:nvSpPr>
          <p:spPr>
            <a:xfrm>
              <a:off x="2965484" y="2253983"/>
              <a:ext cx="926542" cy="364067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6">
                      <a:lumMod val="50000"/>
                    </a:schemeClr>
                  </a:solidFill>
                </a:rPr>
                <a:t>201 kick install</a:t>
              </a:r>
            </a:p>
          </p:txBody>
        </p:sp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DFEEDB07-8E73-438A-BEF7-CEB6427FE102}"/>
                </a:ext>
              </a:extLst>
            </p:cNvPr>
            <p:cNvSpPr/>
            <p:nvPr/>
          </p:nvSpPr>
          <p:spPr>
            <a:xfrm>
              <a:off x="3192459" y="1808279"/>
              <a:ext cx="631028" cy="485435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6">
                      <a:lumMod val="50000"/>
                    </a:schemeClr>
                  </a:solidFill>
                </a:rPr>
                <a:t>MI 30 Motion </a:t>
              </a:r>
            </a:p>
          </p:txBody>
        </p:sp>
        <p:sp>
          <p:nvSpPr>
            <p:cNvPr id="44" name="Arrow: Right 43">
              <a:extLst>
                <a:ext uri="{FF2B5EF4-FFF2-40B4-BE49-F238E27FC236}">
                  <a16:creationId xmlns:a16="http://schemas.microsoft.com/office/drawing/2014/main" id="{D6D10F43-EFDB-4051-9C35-78C7649A7139}"/>
                </a:ext>
              </a:extLst>
            </p:cNvPr>
            <p:cNvSpPr/>
            <p:nvPr/>
          </p:nvSpPr>
          <p:spPr>
            <a:xfrm>
              <a:off x="1455311" y="4934755"/>
              <a:ext cx="3291265" cy="26829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6">
                      <a:lumMod val="50000"/>
                    </a:schemeClr>
                  </a:solidFill>
                </a:rPr>
                <a:t>Resonant </a:t>
              </a:r>
              <a:r>
                <a:rPr lang="en-US" sz="900" dirty="0" err="1">
                  <a:solidFill>
                    <a:schemeClr val="accent6">
                      <a:lumMod val="50000"/>
                    </a:schemeClr>
                  </a:solidFill>
                </a:rPr>
                <a:t>ext</a:t>
              </a:r>
              <a:r>
                <a:rPr lang="en-US" sz="900" dirty="0">
                  <a:solidFill>
                    <a:schemeClr val="accent6">
                      <a:lumMod val="50000"/>
                    </a:schemeClr>
                  </a:solidFill>
                </a:rPr>
                <a:t> system</a:t>
              </a:r>
            </a:p>
          </p:txBody>
        </p:sp>
        <p:sp>
          <p:nvSpPr>
            <p:cNvPr id="46" name="Arrow: Right 45">
              <a:extLst>
                <a:ext uri="{FF2B5EF4-FFF2-40B4-BE49-F238E27FC236}">
                  <a16:creationId xmlns:a16="http://schemas.microsoft.com/office/drawing/2014/main" id="{E3DA8CFC-7B46-4170-B6C9-A4916D049054}"/>
                </a:ext>
              </a:extLst>
            </p:cNvPr>
            <p:cNvSpPr/>
            <p:nvPr/>
          </p:nvSpPr>
          <p:spPr>
            <a:xfrm>
              <a:off x="1713462" y="5415364"/>
              <a:ext cx="3936939" cy="29523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6">
                      <a:lumMod val="50000"/>
                    </a:schemeClr>
                  </a:solidFill>
                </a:rPr>
                <a:t>Open Hatch/ D30 Shielding/closing Hatch</a:t>
              </a:r>
            </a:p>
          </p:txBody>
        </p:sp>
        <p:sp>
          <p:nvSpPr>
            <p:cNvPr id="50" name="Arrow: Right 49">
              <a:extLst>
                <a:ext uri="{FF2B5EF4-FFF2-40B4-BE49-F238E27FC236}">
                  <a16:creationId xmlns:a16="http://schemas.microsoft.com/office/drawing/2014/main" id="{BB431FD5-0CF6-4454-ABB3-71155C306A88}"/>
                </a:ext>
              </a:extLst>
            </p:cNvPr>
            <p:cNvSpPr/>
            <p:nvPr/>
          </p:nvSpPr>
          <p:spPr>
            <a:xfrm>
              <a:off x="1460822" y="5673731"/>
              <a:ext cx="4596868" cy="219901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6">
                      <a:lumMod val="50000"/>
                    </a:schemeClr>
                  </a:solidFill>
                </a:rPr>
                <a:t>M4 line, Mask, multiwire </a:t>
              </a:r>
            </a:p>
          </p:txBody>
        </p:sp>
        <p:sp>
          <p:nvSpPr>
            <p:cNvPr id="54" name="Arrow: Right 53">
              <a:extLst>
                <a:ext uri="{FF2B5EF4-FFF2-40B4-BE49-F238E27FC236}">
                  <a16:creationId xmlns:a16="http://schemas.microsoft.com/office/drawing/2014/main" id="{C0A1B9A7-2704-4F7B-A7D3-A09B41383C9E}"/>
                </a:ext>
              </a:extLst>
            </p:cNvPr>
            <p:cNvSpPr/>
            <p:nvPr/>
          </p:nvSpPr>
          <p:spPr>
            <a:xfrm>
              <a:off x="4375579" y="6043803"/>
              <a:ext cx="1192065" cy="286551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6">
                      <a:lumMod val="50000"/>
                    </a:schemeClr>
                  </a:solidFill>
                </a:rPr>
                <a:t>V907 window</a:t>
              </a:r>
            </a:p>
          </p:txBody>
        </p:sp>
        <p:sp>
          <p:nvSpPr>
            <p:cNvPr id="56" name="Arrow: Right 55">
              <a:extLst>
                <a:ext uri="{FF2B5EF4-FFF2-40B4-BE49-F238E27FC236}">
                  <a16:creationId xmlns:a16="http://schemas.microsoft.com/office/drawing/2014/main" id="{42C5BC92-572E-4209-8D65-0FAF50686DE4}"/>
                </a:ext>
              </a:extLst>
            </p:cNvPr>
            <p:cNvSpPr/>
            <p:nvPr/>
          </p:nvSpPr>
          <p:spPr>
            <a:xfrm>
              <a:off x="2323282" y="5186885"/>
              <a:ext cx="925559" cy="21448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6">
                      <a:lumMod val="50000"/>
                    </a:schemeClr>
                  </a:solidFill>
                </a:rPr>
                <a:t>RFKO</a:t>
              </a:r>
            </a:p>
          </p:txBody>
        </p:sp>
        <p:sp>
          <p:nvSpPr>
            <p:cNvPr id="58" name="Arrow: Right 57">
              <a:extLst>
                <a:ext uri="{FF2B5EF4-FFF2-40B4-BE49-F238E27FC236}">
                  <a16:creationId xmlns:a16="http://schemas.microsoft.com/office/drawing/2014/main" id="{6A8177C9-2AB6-4A94-A58F-3F9DF986D2D1}"/>
                </a:ext>
              </a:extLst>
            </p:cNvPr>
            <p:cNvSpPr/>
            <p:nvPr/>
          </p:nvSpPr>
          <p:spPr>
            <a:xfrm>
              <a:off x="5322820" y="1823213"/>
              <a:ext cx="762047" cy="443317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6">
                      <a:lumMod val="50000"/>
                    </a:schemeClr>
                  </a:solidFill>
                </a:rPr>
                <a:t>MI 30 insert</a:t>
              </a:r>
            </a:p>
          </p:txBody>
        </p:sp>
        <p:sp>
          <p:nvSpPr>
            <p:cNvPr id="75" name="Arrow: Right 74">
              <a:extLst>
                <a:ext uri="{FF2B5EF4-FFF2-40B4-BE49-F238E27FC236}">
                  <a16:creationId xmlns:a16="http://schemas.microsoft.com/office/drawing/2014/main" id="{16434928-61E8-4D6B-A604-F94F7AC0B586}"/>
                </a:ext>
              </a:extLst>
            </p:cNvPr>
            <p:cNvSpPr/>
            <p:nvPr/>
          </p:nvSpPr>
          <p:spPr>
            <a:xfrm>
              <a:off x="4231897" y="2113896"/>
              <a:ext cx="542219" cy="320030"/>
            </a:xfrm>
            <a:prstGeom prst="right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6">
                      <a:lumMod val="50000"/>
                    </a:schemeClr>
                  </a:solidFill>
                </a:rPr>
                <a:t>Multi wire  M112</a:t>
              </a:r>
            </a:p>
          </p:txBody>
        </p:sp>
        <p:sp>
          <p:nvSpPr>
            <p:cNvPr id="79" name="Arrow: Right 78">
              <a:extLst>
                <a:ext uri="{FF2B5EF4-FFF2-40B4-BE49-F238E27FC236}">
                  <a16:creationId xmlns:a16="http://schemas.microsoft.com/office/drawing/2014/main" id="{04D4BE57-818D-4EED-8720-047F2F72B91C}"/>
                </a:ext>
              </a:extLst>
            </p:cNvPr>
            <p:cNvSpPr/>
            <p:nvPr/>
          </p:nvSpPr>
          <p:spPr>
            <a:xfrm>
              <a:off x="1460822" y="5971773"/>
              <a:ext cx="957533" cy="228189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6">
                      <a:lumMod val="50000"/>
                    </a:schemeClr>
                  </a:solidFill>
                </a:rPr>
                <a:t>AP30 electrical work (volt)</a:t>
              </a:r>
            </a:p>
          </p:txBody>
        </p:sp>
        <p:sp>
          <p:nvSpPr>
            <p:cNvPr id="82" name="Star: 5 Points 81">
              <a:extLst>
                <a:ext uri="{FF2B5EF4-FFF2-40B4-BE49-F238E27FC236}">
                  <a16:creationId xmlns:a16="http://schemas.microsoft.com/office/drawing/2014/main" id="{9749911C-BCEC-4E7C-A6E6-A3BE2157B0F6}"/>
                </a:ext>
              </a:extLst>
            </p:cNvPr>
            <p:cNvSpPr/>
            <p:nvPr/>
          </p:nvSpPr>
          <p:spPr>
            <a:xfrm>
              <a:off x="4552411" y="270811"/>
              <a:ext cx="207056" cy="167567"/>
            </a:xfrm>
            <a:prstGeom prst="star5">
              <a:avLst>
                <a:gd name="adj" fmla="val 15830"/>
                <a:gd name="hf" fmla="val 105146"/>
                <a:gd name="vf" fmla="val 110557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E2F8823-378E-4B74-B181-C81EA4D4F6D8}"/>
                </a:ext>
              </a:extLst>
            </p:cNvPr>
            <p:cNvSpPr txBox="1"/>
            <p:nvPr/>
          </p:nvSpPr>
          <p:spPr>
            <a:xfrm>
              <a:off x="4450057" y="-70920"/>
              <a:ext cx="51167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Linac</a:t>
              </a:r>
            </a:p>
            <a:p>
              <a:r>
                <a:rPr lang="en-US" sz="1100" dirty="0"/>
                <a:t>Beam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649B1A5-0068-4576-96FD-6C3792734A11}"/>
                </a:ext>
              </a:extLst>
            </p:cNvPr>
            <p:cNvSpPr txBox="1"/>
            <p:nvPr/>
          </p:nvSpPr>
          <p:spPr>
            <a:xfrm>
              <a:off x="6436045" y="1827405"/>
              <a:ext cx="20465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highlight>
                    <a:srgbClr val="FFFF00"/>
                  </a:highlight>
                </a:rPr>
                <a:t>Driven by LBNF-Construction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98F13106-1E7B-4D5E-A7A6-976E4FC092E0}"/>
                </a:ext>
              </a:extLst>
            </p:cNvPr>
            <p:cNvSpPr/>
            <p:nvPr/>
          </p:nvSpPr>
          <p:spPr>
            <a:xfrm>
              <a:off x="1530603" y="3806971"/>
              <a:ext cx="4527086" cy="32347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6">
                      <a:lumMod val="50000"/>
                    </a:schemeClr>
                  </a:solidFill>
                </a:rPr>
                <a:t>Horn 1 and Horn 2 installation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75BF54-6A62-4E10-A4EC-FCC14D3C4513}"/>
                </a:ext>
              </a:extLst>
            </p:cNvPr>
            <p:cNvSpPr txBox="1"/>
            <p:nvPr/>
          </p:nvSpPr>
          <p:spPr>
            <a:xfrm>
              <a:off x="2123554" y="847509"/>
              <a:ext cx="4010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9/7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347F7AF-F159-4D59-B7FD-36E8C4840655}"/>
                </a:ext>
              </a:extLst>
            </p:cNvPr>
            <p:cNvSpPr txBox="1"/>
            <p:nvPr/>
          </p:nvSpPr>
          <p:spPr>
            <a:xfrm>
              <a:off x="2929338" y="834527"/>
              <a:ext cx="479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9/14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35E056-10C2-48CF-80F9-AD8DB1EBA536}"/>
                </a:ext>
              </a:extLst>
            </p:cNvPr>
            <p:cNvSpPr txBox="1"/>
            <p:nvPr/>
          </p:nvSpPr>
          <p:spPr>
            <a:xfrm>
              <a:off x="3634244" y="833841"/>
              <a:ext cx="479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9/21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E0BCCBA-92E2-482B-AFD0-E711D6C320EB}"/>
                </a:ext>
              </a:extLst>
            </p:cNvPr>
            <p:cNvSpPr txBox="1"/>
            <p:nvPr/>
          </p:nvSpPr>
          <p:spPr>
            <a:xfrm>
              <a:off x="4375579" y="841982"/>
              <a:ext cx="479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9/28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A88594-7271-46C3-9903-64B6BE6E66A5}"/>
                </a:ext>
              </a:extLst>
            </p:cNvPr>
            <p:cNvSpPr txBox="1"/>
            <p:nvPr/>
          </p:nvSpPr>
          <p:spPr>
            <a:xfrm>
              <a:off x="5069605" y="824938"/>
              <a:ext cx="479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10/5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B54AA5F-83D2-4D84-87B2-DA6C92B63386}"/>
                </a:ext>
              </a:extLst>
            </p:cNvPr>
            <p:cNvSpPr txBox="1"/>
            <p:nvPr/>
          </p:nvSpPr>
          <p:spPr>
            <a:xfrm>
              <a:off x="5756247" y="839760"/>
              <a:ext cx="5581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10/12</a:t>
              </a:r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D118B8D3-944D-47AE-8B04-7AC5411E4E10}"/>
                </a:ext>
              </a:extLst>
            </p:cNvPr>
            <p:cNvSpPr/>
            <p:nvPr/>
          </p:nvSpPr>
          <p:spPr>
            <a:xfrm>
              <a:off x="3413830" y="5844095"/>
              <a:ext cx="1083734" cy="322242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6">
                      <a:lumMod val="50000"/>
                    </a:schemeClr>
                  </a:solidFill>
                </a:rPr>
                <a:t>Cable pulls (sext. </a:t>
              </a:r>
              <a:r>
                <a:rPr lang="en-US" sz="900" dirty="0" err="1">
                  <a:solidFill>
                    <a:schemeClr val="accent6">
                      <a:lumMod val="50000"/>
                    </a:schemeClr>
                  </a:solidFill>
                </a:rPr>
                <a:t>Loads,ext</a:t>
              </a:r>
              <a:r>
                <a:rPr lang="en-US" sz="900" dirty="0">
                  <a:solidFill>
                    <a:schemeClr val="accent6">
                      <a:lumMod val="50000"/>
                    </a:schemeClr>
                  </a:solidFill>
                </a:rPr>
                <a:t>)</a:t>
              </a:r>
            </a:p>
          </p:txBody>
        </p:sp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776C9A71-CAF7-42E0-B517-A8EC50D7DECC}"/>
                </a:ext>
              </a:extLst>
            </p:cNvPr>
            <p:cNvSpPr/>
            <p:nvPr/>
          </p:nvSpPr>
          <p:spPr>
            <a:xfrm>
              <a:off x="4718473" y="1841947"/>
              <a:ext cx="679661" cy="430822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6">
                      <a:lumMod val="50000"/>
                    </a:schemeClr>
                  </a:solidFill>
                </a:rPr>
                <a:t>900 line leak check</a:t>
              </a:r>
            </a:p>
          </p:txBody>
        </p:sp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2D3EFCE3-6AC0-49DB-894A-6608A887B700}"/>
                </a:ext>
              </a:extLst>
            </p:cNvPr>
            <p:cNvSpPr/>
            <p:nvPr/>
          </p:nvSpPr>
          <p:spPr>
            <a:xfrm>
              <a:off x="1460822" y="4139694"/>
              <a:ext cx="3179728" cy="36478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6">
                      <a:lumMod val="50000"/>
                    </a:schemeClr>
                  </a:solidFill>
                </a:rPr>
                <a:t>Absorber </a:t>
              </a:r>
              <a:r>
                <a:rPr lang="en-US" sz="900" dirty="0" err="1">
                  <a:solidFill>
                    <a:schemeClr val="accent6">
                      <a:lumMod val="50000"/>
                    </a:schemeClr>
                  </a:solidFill>
                </a:rPr>
                <a:t>Interm</a:t>
              </a:r>
              <a:r>
                <a:rPr lang="en-US" sz="900" dirty="0">
                  <a:solidFill>
                    <a:schemeClr val="accent6">
                      <a:lumMod val="50000"/>
                    </a:schemeClr>
                  </a:solidFill>
                </a:rPr>
                <a:t>. HX addition</a:t>
              </a:r>
            </a:p>
          </p:txBody>
        </p:sp>
        <p:sp>
          <p:nvSpPr>
            <p:cNvPr id="37" name="Arrow: Right 36">
              <a:extLst>
                <a:ext uri="{FF2B5EF4-FFF2-40B4-BE49-F238E27FC236}">
                  <a16:creationId xmlns:a16="http://schemas.microsoft.com/office/drawing/2014/main" id="{0A8DE1DB-6A06-44F5-BAB1-197428446538}"/>
                </a:ext>
              </a:extLst>
            </p:cNvPr>
            <p:cNvSpPr/>
            <p:nvPr/>
          </p:nvSpPr>
          <p:spPr>
            <a:xfrm>
              <a:off x="1551724" y="4452449"/>
              <a:ext cx="796608" cy="32347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6">
                      <a:lumMod val="50000"/>
                    </a:schemeClr>
                  </a:solidFill>
                </a:rPr>
                <a:t>HVAC Chase Duct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D8FD8B2-8F51-430C-863F-1B86D5E7A45F}"/>
                </a:ext>
              </a:extLst>
            </p:cNvPr>
            <p:cNvSpPr txBox="1"/>
            <p:nvPr/>
          </p:nvSpPr>
          <p:spPr>
            <a:xfrm>
              <a:off x="6575992" y="821088"/>
              <a:ext cx="5581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10/19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1E7FFC5-EE69-405D-BB3E-9CA7C9A79014}"/>
                </a:ext>
              </a:extLst>
            </p:cNvPr>
            <p:cNvSpPr txBox="1"/>
            <p:nvPr/>
          </p:nvSpPr>
          <p:spPr>
            <a:xfrm>
              <a:off x="7291090" y="833481"/>
              <a:ext cx="5581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10/26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A1E0B41-FA80-466C-BC54-38D6D0796B23}"/>
                </a:ext>
              </a:extLst>
            </p:cNvPr>
            <p:cNvSpPr txBox="1"/>
            <p:nvPr/>
          </p:nvSpPr>
          <p:spPr>
            <a:xfrm>
              <a:off x="8085281" y="831129"/>
              <a:ext cx="479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11/2</a:t>
              </a:r>
            </a:p>
          </p:txBody>
        </p:sp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DF8A70C4-A395-46BE-AAF2-28AA322CD9DC}"/>
                </a:ext>
              </a:extLst>
            </p:cNvPr>
            <p:cNvSpPr/>
            <p:nvPr/>
          </p:nvSpPr>
          <p:spPr>
            <a:xfrm>
              <a:off x="5784511" y="284570"/>
              <a:ext cx="207056" cy="167567"/>
            </a:xfrm>
            <a:prstGeom prst="star5">
              <a:avLst>
                <a:gd name="adj" fmla="val 15830"/>
                <a:gd name="hf" fmla="val 105146"/>
                <a:gd name="vf" fmla="val 110557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2FC38FF-23DF-4447-8A16-F3F665104BA6}"/>
                </a:ext>
              </a:extLst>
            </p:cNvPr>
            <p:cNvSpPr txBox="1"/>
            <p:nvPr/>
          </p:nvSpPr>
          <p:spPr>
            <a:xfrm>
              <a:off x="5463202" y="-67561"/>
              <a:ext cx="6303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Booster</a:t>
              </a:r>
            </a:p>
            <a:p>
              <a:r>
                <a:rPr lang="en-US" sz="1100" dirty="0"/>
                <a:t>Beam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B20819C-BB92-4B91-BCA5-BD8703C617DD}"/>
                </a:ext>
              </a:extLst>
            </p:cNvPr>
            <p:cNvCxnSpPr/>
            <p:nvPr/>
          </p:nvCxnSpPr>
          <p:spPr>
            <a:xfrm>
              <a:off x="-18391" y="3569685"/>
              <a:ext cx="897730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89BF6DD-8D02-490E-952E-3C7FD1CEE9A8}"/>
                </a:ext>
              </a:extLst>
            </p:cNvPr>
            <p:cNvCxnSpPr/>
            <p:nvPr/>
          </p:nvCxnSpPr>
          <p:spPr>
            <a:xfrm>
              <a:off x="0" y="4805728"/>
              <a:ext cx="897730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79F6238-53A2-4D5D-BD19-AEE7AAEF91BD}"/>
                </a:ext>
              </a:extLst>
            </p:cNvPr>
            <p:cNvCxnSpPr/>
            <p:nvPr/>
          </p:nvCxnSpPr>
          <p:spPr>
            <a:xfrm>
              <a:off x="-43442" y="1794264"/>
              <a:ext cx="897730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2CB2412F-1131-4EF1-B5D4-CBB1A480F1A0}"/>
                </a:ext>
              </a:extLst>
            </p:cNvPr>
            <p:cNvGrpSpPr/>
            <p:nvPr/>
          </p:nvGrpSpPr>
          <p:grpSpPr>
            <a:xfrm>
              <a:off x="991432" y="2590784"/>
              <a:ext cx="4114618" cy="418286"/>
              <a:chOff x="1113902" y="2211454"/>
              <a:chExt cx="4114618" cy="418286"/>
            </a:xfrm>
          </p:grpSpPr>
          <p:sp>
            <p:nvSpPr>
              <p:cNvPr id="30" name="Arrow: Right 29">
                <a:extLst>
                  <a:ext uri="{FF2B5EF4-FFF2-40B4-BE49-F238E27FC236}">
                    <a16:creationId xmlns:a16="http://schemas.microsoft.com/office/drawing/2014/main" id="{557D9F91-0CF0-4934-9D41-1F3A2B1F79ED}"/>
                  </a:ext>
                </a:extLst>
              </p:cNvPr>
              <p:cNvSpPr/>
              <p:nvPr/>
            </p:nvSpPr>
            <p:spPr>
              <a:xfrm>
                <a:off x="3774213" y="2217655"/>
                <a:ext cx="817511" cy="407958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accent6">
                        <a:lumMod val="50000"/>
                      </a:schemeClr>
                    </a:solidFill>
                  </a:rPr>
                  <a:t>MI30</a:t>
                </a:r>
              </a:p>
            </p:txBody>
          </p:sp>
          <p:sp>
            <p:nvSpPr>
              <p:cNvPr id="36" name="Arrow: Right 35">
                <a:extLst>
                  <a:ext uri="{FF2B5EF4-FFF2-40B4-BE49-F238E27FC236}">
                    <a16:creationId xmlns:a16="http://schemas.microsoft.com/office/drawing/2014/main" id="{7DACA24B-46C2-4BBA-9E6F-2411F52F6D9A}"/>
                  </a:ext>
                </a:extLst>
              </p:cNvPr>
              <p:cNvSpPr/>
              <p:nvPr/>
            </p:nvSpPr>
            <p:spPr>
              <a:xfrm>
                <a:off x="2639151" y="2221782"/>
                <a:ext cx="669696" cy="407958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accent6">
                        <a:lumMod val="50000"/>
                      </a:schemeClr>
                    </a:solidFill>
                  </a:rPr>
                  <a:t>MI40 </a:t>
                </a:r>
              </a:p>
            </p:txBody>
          </p:sp>
          <p:sp>
            <p:nvSpPr>
              <p:cNvPr id="38" name="Arrow: Right 37">
                <a:extLst>
                  <a:ext uri="{FF2B5EF4-FFF2-40B4-BE49-F238E27FC236}">
                    <a16:creationId xmlns:a16="http://schemas.microsoft.com/office/drawing/2014/main" id="{20A4085F-D685-49CD-BA47-0EE598915B09}"/>
                  </a:ext>
                </a:extLst>
              </p:cNvPr>
              <p:cNvSpPr/>
              <p:nvPr/>
            </p:nvSpPr>
            <p:spPr>
              <a:xfrm>
                <a:off x="4620033" y="2217869"/>
                <a:ext cx="608487" cy="407958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accent6">
                        <a:lumMod val="50000"/>
                      </a:schemeClr>
                    </a:solidFill>
                  </a:rPr>
                  <a:t>MI20</a:t>
                </a:r>
              </a:p>
            </p:txBody>
          </p:sp>
          <p:sp>
            <p:nvSpPr>
              <p:cNvPr id="40" name="Arrow: Right 39">
                <a:extLst>
                  <a:ext uri="{FF2B5EF4-FFF2-40B4-BE49-F238E27FC236}">
                    <a16:creationId xmlns:a16="http://schemas.microsoft.com/office/drawing/2014/main" id="{CD445EFB-D2B0-49D9-B220-C0DB18A7A34D}"/>
                  </a:ext>
                </a:extLst>
              </p:cNvPr>
              <p:cNvSpPr/>
              <p:nvPr/>
            </p:nvSpPr>
            <p:spPr>
              <a:xfrm>
                <a:off x="2043720" y="2221393"/>
                <a:ext cx="615521" cy="407958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accent6">
                        <a:lumMod val="50000"/>
                      </a:schemeClr>
                    </a:solidFill>
                  </a:rPr>
                  <a:t>MI60N</a:t>
                </a:r>
              </a:p>
            </p:txBody>
          </p:sp>
          <p:sp>
            <p:nvSpPr>
              <p:cNvPr id="42" name="Arrow: Right 41">
                <a:extLst>
                  <a:ext uri="{FF2B5EF4-FFF2-40B4-BE49-F238E27FC236}">
                    <a16:creationId xmlns:a16="http://schemas.microsoft.com/office/drawing/2014/main" id="{E52D4B3C-983C-4CBF-A40A-E060C3F13E8F}"/>
                  </a:ext>
                </a:extLst>
              </p:cNvPr>
              <p:cNvSpPr/>
              <p:nvPr/>
            </p:nvSpPr>
            <p:spPr>
              <a:xfrm>
                <a:off x="3290858" y="2211454"/>
                <a:ext cx="492926" cy="407958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accent6">
                        <a:lumMod val="50000"/>
                      </a:schemeClr>
                    </a:solidFill>
                  </a:rPr>
                  <a:t>MI8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1FC4BF1-FED3-43F8-A6F2-47309674DFBC}"/>
                  </a:ext>
                </a:extLst>
              </p:cNvPr>
              <p:cNvSpPr txBox="1"/>
              <p:nvPr/>
            </p:nvSpPr>
            <p:spPr>
              <a:xfrm>
                <a:off x="1113902" y="2247682"/>
                <a:ext cx="7797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Terminations</a:t>
                </a:r>
              </a:p>
            </p:txBody>
          </p:sp>
        </p:grpSp>
        <p:sp>
          <p:nvSpPr>
            <p:cNvPr id="91" name="Arrow: Right 90">
              <a:extLst>
                <a:ext uri="{FF2B5EF4-FFF2-40B4-BE49-F238E27FC236}">
                  <a16:creationId xmlns:a16="http://schemas.microsoft.com/office/drawing/2014/main" id="{70693415-2C99-464F-8EBA-E815D7F073CB}"/>
                </a:ext>
              </a:extLst>
            </p:cNvPr>
            <p:cNvSpPr/>
            <p:nvPr/>
          </p:nvSpPr>
          <p:spPr>
            <a:xfrm>
              <a:off x="1530603" y="1313754"/>
              <a:ext cx="2279484" cy="446979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6">
                      <a:lumMod val="50000"/>
                    </a:schemeClr>
                  </a:solidFill>
                </a:rPr>
                <a:t>Misc main/repairs</a:t>
              </a:r>
            </a:p>
          </p:txBody>
        </p:sp>
        <p:sp>
          <p:nvSpPr>
            <p:cNvPr id="96" name="Lightning Bolt 95">
              <a:extLst>
                <a:ext uri="{FF2B5EF4-FFF2-40B4-BE49-F238E27FC236}">
                  <a16:creationId xmlns:a16="http://schemas.microsoft.com/office/drawing/2014/main" id="{89EF9CAC-8E2F-4519-A1F9-C65F967EBC52}"/>
                </a:ext>
              </a:extLst>
            </p:cNvPr>
            <p:cNvSpPr/>
            <p:nvPr/>
          </p:nvSpPr>
          <p:spPr>
            <a:xfrm>
              <a:off x="3981040" y="1346050"/>
              <a:ext cx="218905" cy="294553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1BDAAC2-9664-4E2D-93D0-F3A349582354}"/>
                </a:ext>
              </a:extLst>
            </p:cNvPr>
            <p:cNvSpPr txBox="1"/>
            <p:nvPr/>
          </p:nvSpPr>
          <p:spPr>
            <a:xfrm>
              <a:off x="3394660" y="949337"/>
              <a:ext cx="114005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Last outage that </a:t>
              </a:r>
            </a:p>
            <a:p>
              <a:r>
                <a:rPr lang="en-US" sz="1100" dirty="0"/>
                <a:t>impacts Linac</a:t>
              </a:r>
            </a:p>
          </p:txBody>
        </p:sp>
        <p:sp>
          <p:nvSpPr>
            <p:cNvPr id="108" name="Arrow: Right 107">
              <a:extLst>
                <a:ext uri="{FF2B5EF4-FFF2-40B4-BE49-F238E27FC236}">
                  <a16:creationId xmlns:a16="http://schemas.microsoft.com/office/drawing/2014/main" id="{5E99C438-E5C9-4734-A835-B510053D2357}"/>
                </a:ext>
              </a:extLst>
            </p:cNvPr>
            <p:cNvSpPr/>
            <p:nvPr/>
          </p:nvSpPr>
          <p:spPr>
            <a:xfrm>
              <a:off x="4837207" y="1202539"/>
              <a:ext cx="4243679" cy="635746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solidFill>
                    <a:schemeClr val="accent6">
                      <a:lumMod val="50000"/>
                    </a:schemeClr>
                  </a:solidFill>
                </a:rPr>
                <a:t>Tuneup</a:t>
              </a:r>
              <a:r>
                <a:rPr lang="en-US" sz="900" dirty="0">
                  <a:solidFill>
                    <a:schemeClr val="accent6">
                      <a:lumMod val="50000"/>
                    </a:schemeClr>
                  </a:solidFill>
                </a:rPr>
                <a:t>/beam to MTA/Beam to Booster</a:t>
              </a:r>
            </a:p>
          </p:txBody>
        </p:sp>
        <p:sp>
          <p:nvSpPr>
            <p:cNvPr id="110" name="Arrow: Right 109">
              <a:extLst>
                <a:ext uri="{FF2B5EF4-FFF2-40B4-BE49-F238E27FC236}">
                  <a16:creationId xmlns:a16="http://schemas.microsoft.com/office/drawing/2014/main" id="{D0D42459-329C-4BEA-B838-1C9D62A55D68}"/>
                </a:ext>
              </a:extLst>
            </p:cNvPr>
            <p:cNvSpPr/>
            <p:nvPr/>
          </p:nvSpPr>
          <p:spPr>
            <a:xfrm>
              <a:off x="4310690" y="1307035"/>
              <a:ext cx="1771408" cy="407958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6">
                      <a:lumMod val="50000"/>
                    </a:schemeClr>
                  </a:solidFill>
                </a:rPr>
                <a:t>Linac Turn on</a:t>
              </a: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2B4BEDA8-7FA6-4D54-86CE-D8302C3FCAE4}"/>
                </a:ext>
              </a:extLst>
            </p:cNvPr>
            <p:cNvGrpSpPr/>
            <p:nvPr/>
          </p:nvGrpSpPr>
          <p:grpSpPr>
            <a:xfrm>
              <a:off x="5857876" y="1007545"/>
              <a:ext cx="2245223" cy="461665"/>
              <a:chOff x="5857876" y="1007545"/>
              <a:chExt cx="2245223" cy="461665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A7BB92C-98EC-42EB-A2BE-6CB645A8FEDC}"/>
                  </a:ext>
                </a:extLst>
              </p:cNvPr>
              <p:cNvSpPr/>
              <p:nvPr/>
            </p:nvSpPr>
            <p:spPr>
              <a:xfrm>
                <a:off x="5877062" y="1038645"/>
                <a:ext cx="1189838" cy="36535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2636831-AFBC-4BCB-AB1E-96E857818F7D}"/>
                  </a:ext>
                </a:extLst>
              </p:cNvPr>
              <p:cNvSpPr txBox="1"/>
              <p:nvPr/>
            </p:nvSpPr>
            <p:spPr>
              <a:xfrm>
                <a:off x="6082098" y="1007545"/>
                <a:ext cx="20210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Oct 12</a:t>
                </a:r>
                <a:r>
                  <a:rPr lang="en-US" sz="1200" baseline="30000" dirty="0"/>
                  <a:t>th</a:t>
                </a:r>
                <a:r>
                  <a:rPr lang="en-US" sz="1200" dirty="0"/>
                  <a:t> End </a:t>
                </a:r>
              </a:p>
              <a:p>
                <a:r>
                  <a:rPr lang="en-US" sz="1200" dirty="0"/>
                  <a:t>of shutdown</a:t>
                </a:r>
              </a:p>
            </p:txBody>
          </p:sp>
          <p:sp>
            <p:nvSpPr>
              <p:cNvPr id="112" name="Star: 5 Points 111">
                <a:extLst>
                  <a:ext uri="{FF2B5EF4-FFF2-40B4-BE49-F238E27FC236}">
                    <a16:creationId xmlns:a16="http://schemas.microsoft.com/office/drawing/2014/main" id="{A1AD1495-7E4D-477E-8ADA-BC245205A895}"/>
                  </a:ext>
                </a:extLst>
              </p:cNvPr>
              <p:cNvSpPr/>
              <p:nvPr/>
            </p:nvSpPr>
            <p:spPr>
              <a:xfrm>
                <a:off x="5857876" y="1034972"/>
                <a:ext cx="207056" cy="167567"/>
              </a:xfrm>
              <a:prstGeom prst="star5">
                <a:avLst>
                  <a:gd name="adj" fmla="val 15830"/>
                  <a:gd name="hf" fmla="val 105146"/>
                  <a:gd name="vf" fmla="val 110557"/>
                </a:avLst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12EDAB73-8D32-4451-8590-24127CA6061D}"/>
                </a:ext>
              </a:extLst>
            </p:cNvPr>
            <p:cNvGrpSpPr/>
            <p:nvPr/>
          </p:nvGrpSpPr>
          <p:grpSpPr>
            <a:xfrm>
              <a:off x="2929339" y="3042378"/>
              <a:ext cx="2245413" cy="286551"/>
              <a:chOff x="3064650" y="3042378"/>
              <a:chExt cx="2092717" cy="286551"/>
            </a:xfrm>
          </p:grpSpPr>
          <p:sp>
            <p:nvSpPr>
              <p:cNvPr id="140" name="Arrow: Right 139">
                <a:extLst>
                  <a:ext uri="{FF2B5EF4-FFF2-40B4-BE49-F238E27FC236}">
                    <a16:creationId xmlns:a16="http://schemas.microsoft.com/office/drawing/2014/main" id="{97334CF6-FAE2-467D-B26D-E076F5F6C1DD}"/>
                  </a:ext>
                </a:extLst>
              </p:cNvPr>
              <p:cNvSpPr/>
              <p:nvPr/>
            </p:nvSpPr>
            <p:spPr>
              <a:xfrm>
                <a:off x="4167143" y="3042378"/>
                <a:ext cx="990224" cy="286551"/>
              </a:xfrm>
              <a:prstGeom prst="right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accent6">
                        <a:lumMod val="50000"/>
                      </a:schemeClr>
                    </a:solidFill>
                  </a:rPr>
                  <a:t>RF vac recovery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5E5D5EDE-9402-49C5-9328-5EFAFDD67B97}"/>
                  </a:ext>
                </a:extLst>
              </p:cNvPr>
              <p:cNvSpPr txBox="1"/>
              <p:nvPr/>
            </p:nvSpPr>
            <p:spPr>
              <a:xfrm>
                <a:off x="3064650" y="3064605"/>
                <a:ext cx="17216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100" dirty="0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2AA6CA-6CA3-4463-AAE8-5D9FE705532B}"/>
                </a:ext>
              </a:extLst>
            </p:cNvPr>
            <p:cNvSpPr txBox="1"/>
            <p:nvPr/>
          </p:nvSpPr>
          <p:spPr>
            <a:xfrm>
              <a:off x="3061892" y="675897"/>
              <a:ext cx="65939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Next week</a:t>
              </a:r>
            </a:p>
          </p:txBody>
        </p:sp>
        <p:sp>
          <p:nvSpPr>
            <p:cNvPr id="22" name="Arrow: Notched Right 21">
              <a:extLst>
                <a:ext uri="{FF2B5EF4-FFF2-40B4-BE49-F238E27FC236}">
                  <a16:creationId xmlns:a16="http://schemas.microsoft.com/office/drawing/2014/main" id="{AC04A072-D1A4-4245-AC67-E1C7189A335C}"/>
                </a:ext>
              </a:extLst>
            </p:cNvPr>
            <p:cNvSpPr/>
            <p:nvPr/>
          </p:nvSpPr>
          <p:spPr>
            <a:xfrm>
              <a:off x="1535099" y="3272583"/>
              <a:ext cx="3739584" cy="456242"/>
            </a:xfrm>
            <a:prstGeom prst="notchedRightArrow">
              <a:avLst>
                <a:gd name="adj1" fmla="val 43012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MI40 Abort Room Water Skid</a:t>
              </a:r>
            </a:p>
          </p:txBody>
        </p:sp>
        <p:sp>
          <p:nvSpPr>
            <p:cNvPr id="48" name="Arrow: Right 47">
              <a:extLst>
                <a:ext uri="{FF2B5EF4-FFF2-40B4-BE49-F238E27FC236}">
                  <a16:creationId xmlns:a16="http://schemas.microsoft.com/office/drawing/2014/main" id="{06B8F69B-3687-4015-9B22-B0623D866825}"/>
                </a:ext>
              </a:extLst>
            </p:cNvPr>
            <p:cNvSpPr/>
            <p:nvPr/>
          </p:nvSpPr>
          <p:spPr>
            <a:xfrm>
              <a:off x="3418375" y="3050094"/>
              <a:ext cx="684772" cy="286551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6">
                      <a:lumMod val="50000"/>
                    </a:schemeClr>
                  </a:solidFill>
                </a:rPr>
                <a:t>RF Cavity install</a:t>
              </a:r>
            </a:p>
          </p:txBody>
        </p:sp>
        <p:sp>
          <p:nvSpPr>
            <p:cNvPr id="51" name="Arrow: Right 50">
              <a:extLst>
                <a:ext uri="{FF2B5EF4-FFF2-40B4-BE49-F238E27FC236}">
                  <a16:creationId xmlns:a16="http://schemas.microsoft.com/office/drawing/2014/main" id="{160FF3F5-F28C-461B-83A5-8B5A64450361}"/>
                </a:ext>
              </a:extLst>
            </p:cNvPr>
            <p:cNvSpPr/>
            <p:nvPr/>
          </p:nvSpPr>
          <p:spPr>
            <a:xfrm>
              <a:off x="2113261" y="3018320"/>
              <a:ext cx="769403" cy="286551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6">
                      <a:lumMod val="50000"/>
                    </a:schemeClr>
                  </a:solidFill>
                </a:rPr>
                <a:t>RF Cavity testing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002C93E-1506-43C0-8B25-73EFD8CA4B46}"/>
                </a:ext>
              </a:extLst>
            </p:cNvPr>
            <p:cNvCxnSpPr>
              <a:cxnSpLocks/>
            </p:cNvCxnSpPr>
            <p:nvPr/>
          </p:nvCxnSpPr>
          <p:spPr>
            <a:xfrm>
              <a:off x="6075039" y="959587"/>
              <a:ext cx="14117" cy="524143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4A472D0F-C96C-465E-BD20-CEB8ED0571DC}"/>
              </a:ext>
            </a:extLst>
          </p:cNvPr>
          <p:cNvSpPr/>
          <p:nvPr/>
        </p:nvSpPr>
        <p:spPr>
          <a:xfrm>
            <a:off x="5774134" y="1794264"/>
            <a:ext cx="3298550" cy="4491154"/>
          </a:xfrm>
          <a:prstGeom prst="rect">
            <a:avLst/>
          </a:prstGeom>
          <a:solidFill>
            <a:srgbClr val="C00000">
              <a:alpha val="1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55FCEE-122D-4B6C-A811-B0058D0A8F18}"/>
              </a:ext>
            </a:extLst>
          </p:cNvPr>
          <p:cNvSpPr txBox="1"/>
          <p:nvPr/>
        </p:nvSpPr>
        <p:spPr>
          <a:xfrm>
            <a:off x="2241941" y="222473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SS testing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56C7561-7C01-46F6-A984-F10F46200C1A}"/>
              </a:ext>
            </a:extLst>
          </p:cNvPr>
          <p:cNvCxnSpPr>
            <a:cxnSpLocks/>
          </p:cNvCxnSpPr>
          <p:nvPr/>
        </p:nvCxnSpPr>
        <p:spPr>
          <a:xfrm flipH="1">
            <a:off x="3761883" y="260977"/>
            <a:ext cx="21144" cy="6133839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217EB05-0AC5-4742-BA84-E796E0E06A27}"/>
              </a:ext>
            </a:extLst>
          </p:cNvPr>
          <p:cNvSpPr txBox="1"/>
          <p:nvPr/>
        </p:nvSpPr>
        <p:spPr>
          <a:xfrm>
            <a:off x="1033007" y="130959"/>
            <a:ext cx="597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61B16"/>
                </a:solidFill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230435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4B90F4D-FA7E-4BCC-8D90-AD23DA77778C}"/>
              </a:ext>
            </a:extLst>
          </p:cNvPr>
          <p:cNvGrpSpPr/>
          <p:nvPr/>
        </p:nvGrpSpPr>
        <p:grpSpPr>
          <a:xfrm>
            <a:off x="8602057" y="949562"/>
            <a:ext cx="549349" cy="5321882"/>
            <a:chOff x="8727398" y="844342"/>
            <a:chExt cx="559998" cy="5321882"/>
          </a:xfrm>
        </p:grpSpPr>
        <p:sp>
          <p:nvSpPr>
            <p:cNvPr id="99" name="Callout: Right Arrow 98">
              <a:extLst>
                <a:ext uri="{FF2B5EF4-FFF2-40B4-BE49-F238E27FC236}">
                  <a16:creationId xmlns:a16="http://schemas.microsoft.com/office/drawing/2014/main" id="{ED5B3152-634E-4079-B06A-3A5DF657B386}"/>
                </a:ext>
              </a:extLst>
            </p:cNvPr>
            <p:cNvSpPr/>
            <p:nvPr/>
          </p:nvSpPr>
          <p:spPr>
            <a:xfrm>
              <a:off x="8727398" y="844342"/>
              <a:ext cx="559998" cy="5321882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3F31210-F79E-4DFB-9795-7C4133839513}"/>
                </a:ext>
              </a:extLst>
            </p:cNvPr>
            <p:cNvSpPr txBox="1"/>
            <p:nvPr/>
          </p:nvSpPr>
          <p:spPr>
            <a:xfrm rot="16200000">
              <a:off x="7917192" y="3823759"/>
              <a:ext cx="20947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Running beam to users</a:t>
              </a:r>
            </a:p>
          </p:txBody>
        </p: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2ED908B-9071-455B-946E-254BEEC1E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9EE7B-C01A-E94A-AA76-2F04CF97FC05}" type="datetime1">
              <a:rPr lang="en-US" smtClean="0"/>
              <a:t>9/25/2020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CEE5FE2-C4F6-4C58-A21B-101A05025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6EE92C8-94B3-421B-BC95-EA653B9F7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C3F525-EAB5-47A9-949E-FE5C8F159443}"/>
              </a:ext>
            </a:extLst>
          </p:cNvPr>
          <p:cNvSpPr txBox="1"/>
          <p:nvPr/>
        </p:nvSpPr>
        <p:spPr>
          <a:xfrm>
            <a:off x="-62597" y="2194950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MI/RR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A4D1A1-BD65-46D9-8EA7-C754788942B0}"/>
              </a:ext>
            </a:extLst>
          </p:cNvPr>
          <p:cNvSpPr txBox="1"/>
          <p:nvPr/>
        </p:nvSpPr>
        <p:spPr>
          <a:xfrm>
            <a:off x="-123791" y="4795443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Muon Campus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A192AFDA-05E4-4F10-9B6E-0F76ED2E6F67}"/>
              </a:ext>
            </a:extLst>
          </p:cNvPr>
          <p:cNvGraphicFramePr/>
          <p:nvPr/>
        </p:nvGraphicFramePr>
        <p:xfrm>
          <a:off x="627563" y="-223534"/>
          <a:ext cx="8403982" cy="1740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3" name="TextBox 72">
            <a:extLst>
              <a:ext uri="{FF2B5EF4-FFF2-40B4-BE49-F238E27FC236}">
                <a16:creationId xmlns:a16="http://schemas.microsoft.com/office/drawing/2014/main" id="{09F79C6F-06CF-4A6A-AD57-D301B9E9AEDF}"/>
              </a:ext>
            </a:extLst>
          </p:cNvPr>
          <p:cNvSpPr txBox="1"/>
          <p:nvPr/>
        </p:nvSpPr>
        <p:spPr>
          <a:xfrm>
            <a:off x="-50387" y="3445281"/>
            <a:ext cx="2280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NuMI Beam line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4657524D-818F-4B0A-BC90-D3382EB6B2A1}"/>
              </a:ext>
            </a:extLst>
          </p:cNvPr>
          <p:cNvGrpSpPr/>
          <p:nvPr/>
        </p:nvGrpSpPr>
        <p:grpSpPr>
          <a:xfrm>
            <a:off x="2654843" y="-60273"/>
            <a:ext cx="511679" cy="506964"/>
            <a:chOff x="880059" y="-27499"/>
            <a:chExt cx="511679" cy="506964"/>
          </a:xfrm>
        </p:grpSpPr>
        <p:sp>
          <p:nvSpPr>
            <p:cNvPr id="82" name="Star: 5 Points 81">
              <a:extLst>
                <a:ext uri="{FF2B5EF4-FFF2-40B4-BE49-F238E27FC236}">
                  <a16:creationId xmlns:a16="http://schemas.microsoft.com/office/drawing/2014/main" id="{9749911C-BCEC-4E7C-A6E6-A3BE2157B0F6}"/>
                </a:ext>
              </a:extLst>
            </p:cNvPr>
            <p:cNvSpPr/>
            <p:nvPr/>
          </p:nvSpPr>
          <p:spPr>
            <a:xfrm>
              <a:off x="1009943" y="311898"/>
              <a:ext cx="207056" cy="167567"/>
            </a:xfrm>
            <a:prstGeom prst="star5">
              <a:avLst>
                <a:gd name="adj" fmla="val 15830"/>
                <a:gd name="hf" fmla="val 105146"/>
                <a:gd name="vf" fmla="val 110557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E2F8823-378E-4B74-B181-C81EA4D4F6D8}"/>
                </a:ext>
              </a:extLst>
            </p:cNvPr>
            <p:cNvSpPr txBox="1"/>
            <p:nvPr/>
          </p:nvSpPr>
          <p:spPr>
            <a:xfrm>
              <a:off x="880059" y="-27499"/>
              <a:ext cx="51167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Linac</a:t>
              </a:r>
            </a:p>
            <a:p>
              <a:r>
                <a:rPr lang="en-US" sz="1100" dirty="0"/>
                <a:t>Beam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47F7AF-F159-4D59-B7FD-36E8C4840655}"/>
              </a:ext>
            </a:extLst>
          </p:cNvPr>
          <p:cNvSpPr txBox="1"/>
          <p:nvPr/>
        </p:nvSpPr>
        <p:spPr>
          <a:xfrm>
            <a:off x="561283" y="789396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9/14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35E056-10C2-48CF-80F9-AD8DB1EBA536}"/>
              </a:ext>
            </a:extLst>
          </p:cNvPr>
          <p:cNvSpPr txBox="1"/>
          <p:nvPr/>
        </p:nvSpPr>
        <p:spPr>
          <a:xfrm>
            <a:off x="1365258" y="826869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9/21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0BCCBA-92E2-482B-AFD0-E711D6C320EB}"/>
              </a:ext>
            </a:extLst>
          </p:cNvPr>
          <p:cNvSpPr txBox="1"/>
          <p:nvPr/>
        </p:nvSpPr>
        <p:spPr>
          <a:xfrm>
            <a:off x="2095895" y="817358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9/28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A88594-7271-46C3-9903-64B6BE6E66A5}"/>
              </a:ext>
            </a:extLst>
          </p:cNvPr>
          <p:cNvSpPr txBox="1"/>
          <p:nvPr/>
        </p:nvSpPr>
        <p:spPr>
          <a:xfrm>
            <a:off x="2864469" y="817358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10/5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54AA5F-83D2-4D84-87B2-DA6C92B63386}"/>
              </a:ext>
            </a:extLst>
          </p:cNvPr>
          <p:cNvSpPr txBox="1"/>
          <p:nvPr/>
        </p:nvSpPr>
        <p:spPr>
          <a:xfrm>
            <a:off x="3570152" y="826868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10/12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D8FD8B2-8F51-430C-863F-1B86D5E7A45F}"/>
              </a:ext>
            </a:extLst>
          </p:cNvPr>
          <p:cNvSpPr txBox="1"/>
          <p:nvPr/>
        </p:nvSpPr>
        <p:spPr>
          <a:xfrm>
            <a:off x="4409740" y="836728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10/19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1E7FFC5-EE69-405D-BB3E-9CA7C9A79014}"/>
              </a:ext>
            </a:extLst>
          </p:cNvPr>
          <p:cNvSpPr txBox="1"/>
          <p:nvPr/>
        </p:nvSpPr>
        <p:spPr>
          <a:xfrm>
            <a:off x="5078474" y="825580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10/26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1E0B41-FA80-466C-BC54-38D6D0796B23}"/>
              </a:ext>
            </a:extLst>
          </p:cNvPr>
          <p:cNvSpPr txBox="1"/>
          <p:nvPr/>
        </p:nvSpPr>
        <p:spPr>
          <a:xfrm>
            <a:off x="5877062" y="823508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11/2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C2477F2-636F-4BDF-B324-9DF2AAF5D968}"/>
              </a:ext>
            </a:extLst>
          </p:cNvPr>
          <p:cNvGrpSpPr/>
          <p:nvPr/>
        </p:nvGrpSpPr>
        <p:grpSpPr>
          <a:xfrm>
            <a:off x="3441472" y="-83848"/>
            <a:ext cx="889987" cy="547357"/>
            <a:chOff x="2839395" y="-66262"/>
            <a:chExt cx="889987" cy="547357"/>
          </a:xfrm>
        </p:grpSpPr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DF8A70C4-A395-46BE-AAF2-28AA322CD9DC}"/>
                </a:ext>
              </a:extLst>
            </p:cNvPr>
            <p:cNvSpPr/>
            <p:nvPr/>
          </p:nvSpPr>
          <p:spPr>
            <a:xfrm>
              <a:off x="2947490" y="313528"/>
              <a:ext cx="207056" cy="167567"/>
            </a:xfrm>
            <a:prstGeom prst="star5">
              <a:avLst>
                <a:gd name="adj" fmla="val 15830"/>
                <a:gd name="hf" fmla="val 105146"/>
                <a:gd name="vf" fmla="val 110557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2FC38FF-23DF-4447-8A16-F3F665104BA6}"/>
                </a:ext>
              </a:extLst>
            </p:cNvPr>
            <p:cNvSpPr txBox="1"/>
            <p:nvPr/>
          </p:nvSpPr>
          <p:spPr>
            <a:xfrm>
              <a:off x="2839395" y="-66262"/>
              <a:ext cx="88998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Booster</a:t>
              </a:r>
            </a:p>
            <a:p>
              <a:r>
                <a:rPr lang="en-US" sz="1100" dirty="0"/>
                <a:t>Beam Dump</a:t>
              </a:r>
            </a:p>
          </p:txBody>
        </p:sp>
      </p:grp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216C71AF-66AE-4970-B822-A0E1F4B04D38}"/>
              </a:ext>
            </a:extLst>
          </p:cNvPr>
          <p:cNvSpPr/>
          <p:nvPr/>
        </p:nvSpPr>
        <p:spPr>
          <a:xfrm>
            <a:off x="7301455" y="2094053"/>
            <a:ext cx="1168062" cy="38221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6">
                    <a:lumMod val="50000"/>
                  </a:schemeClr>
                </a:solidFill>
              </a:rPr>
              <a:t>Beam Based Alignment Tune up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B20819C-BB92-4B91-BCA5-BD8703C617DD}"/>
              </a:ext>
            </a:extLst>
          </p:cNvPr>
          <p:cNvCxnSpPr/>
          <p:nvPr/>
        </p:nvCxnSpPr>
        <p:spPr>
          <a:xfrm>
            <a:off x="7466" y="3732333"/>
            <a:ext cx="89773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89BF6DD-8D02-490E-952E-3C7FD1CEE9A8}"/>
              </a:ext>
            </a:extLst>
          </p:cNvPr>
          <p:cNvCxnSpPr/>
          <p:nvPr/>
        </p:nvCxnSpPr>
        <p:spPr>
          <a:xfrm>
            <a:off x="0" y="4891616"/>
            <a:ext cx="89773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79F6238-53A2-4D5D-BD19-AEE7AAEF91BD}"/>
              </a:ext>
            </a:extLst>
          </p:cNvPr>
          <p:cNvCxnSpPr/>
          <p:nvPr/>
        </p:nvCxnSpPr>
        <p:spPr>
          <a:xfrm>
            <a:off x="-43442" y="1794264"/>
            <a:ext cx="89773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AB3D2E2D-7D2B-496C-8A16-5EEF531147BA}"/>
              </a:ext>
            </a:extLst>
          </p:cNvPr>
          <p:cNvSpPr txBox="1"/>
          <p:nvPr/>
        </p:nvSpPr>
        <p:spPr>
          <a:xfrm>
            <a:off x="-53260" y="916050"/>
            <a:ext cx="1995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Linac/Booster/MTA</a:t>
            </a:r>
          </a:p>
        </p:txBody>
      </p:sp>
      <p:sp>
        <p:nvSpPr>
          <p:cNvPr id="91" name="Arrow: Right 90">
            <a:extLst>
              <a:ext uri="{FF2B5EF4-FFF2-40B4-BE49-F238E27FC236}">
                <a16:creationId xmlns:a16="http://schemas.microsoft.com/office/drawing/2014/main" id="{70693415-2C99-464F-8EBA-E815D7F073CB}"/>
              </a:ext>
            </a:extLst>
          </p:cNvPr>
          <p:cNvSpPr/>
          <p:nvPr/>
        </p:nvSpPr>
        <p:spPr>
          <a:xfrm>
            <a:off x="638968" y="1360700"/>
            <a:ext cx="1161755" cy="446979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accent6">
                    <a:lumMod val="50000"/>
                  </a:schemeClr>
                </a:solidFill>
              </a:rPr>
              <a:t>Misc main/repairs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98E3462-C5A8-4DF5-8126-B113C0DC08E2}"/>
              </a:ext>
            </a:extLst>
          </p:cNvPr>
          <p:cNvGrpSpPr/>
          <p:nvPr/>
        </p:nvGrpSpPr>
        <p:grpSpPr>
          <a:xfrm>
            <a:off x="1859668" y="1114427"/>
            <a:ext cx="1107763" cy="605648"/>
            <a:chOff x="867167" y="1145995"/>
            <a:chExt cx="1107763" cy="605648"/>
          </a:xfrm>
        </p:grpSpPr>
        <p:sp>
          <p:nvSpPr>
            <p:cNvPr id="96" name="Lightning Bolt 95">
              <a:extLst>
                <a:ext uri="{FF2B5EF4-FFF2-40B4-BE49-F238E27FC236}">
                  <a16:creationId xmlns:a16="http://schemas.microsoft.com/office/drawing/2014/main" id="{89EF9CAC-8E2F-4519-A1F9-C65F967EBC52}"/>
                </a:ext>
              </a:extLst>
            </p:cNvPr>
            <p:cNvSpPr/>
            <p:nvPr/>
          </p:nvSpPr>
          <p:spPr>
            <a:xfrm>
              <a:off x="867167" y="1457090"/>
              <a:ext cx="218905" cy="294553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1BDAAC2-9664-4E2D-93D0-F3A349582354}"/>
                </a:ext>
              </a:extLst>
            </p:cNvPr>
            <p:cNvSpPr txBox="1"/>
            <p:nvPr/>
          </p:nvSpPr>
          <p:spPr>
            <a:xfrm>
              <a:off x="916627" y="1145995"/>
              <a:ext cx="10583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Last outage that </a:t>
              </a:r>
            </a:p>
            <a:p>
              <a:r>
                <a:rPr lang="en-US" sz="1000" dirty="0"/>
                <a:t>impacts Linac</a:t>
              </a:r>
            </a:p>
          </p:txBody>
        </p:sp>
      </p:grpSp>
      <p:sp>
        <p:nvSpPr>
          <p:cNvPr id="108" name="Arrow: Right 107">
            <a:extLst>
              <a:ext uri="{FF2B5EF4-FFF2-40B4-BE49-F238E27FC236}">
                <a16:creationId xmlns:a16="http://schemas.microsoft.com/office/drawing/2014/main" id="{5E99C438-E5C9-4734-A835-B510053D2357}"/>
              </a:ext>
            </a:extLst>
          </p:cNvPr>
          <p:cNvSpPr/>
          <p:nvPr/>
        </p:nvSpPr>
        <p:spPr>
          <a:xfrm>
            <a:off x="2937460" y="1361776"/>
            <a:ext cx="5434186" cy="43091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accent6">
                    <a:lumMod val="50000"/>
                  </a:schemeClr>
                </a:solidFill>
              </a:rPr>
              <a:t>Tune up/beam to MTA/Beam to Booster</a:t>
            </a:r>
          </a:p>
        </p:txBody>
      </p:sp>
      <p:sp>
        <p:nvSpPr>
          <p:cNvPr id="110" name="Arrow: Right 109">
            <a:extLst>
              <a:ext uri="{FF2B5EF4-FFF2-40B4-BE49-F238E27FC236}">
                <a16:creationId xmlns:a16="http://schemas.microsoft.com/office/drawing/2014/main" id="{D0D42459-329C-4BEA-B838-1C9D62A55D68}"/>
              </a:ext>
            </a:extLst>
          </p:cNvPr>
          <p:cNvSpPr/>
          <p:nvPr/>
        </p:nvSpPr>
        <p:spPr>
          <a:xfrm>
            <a:off x="2198434" y="1407418"/>
            <a:ext cx="727825" cy="342353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accent6">
                    <a:lumMod val="50000"/>
                  </a:schemeClr>
                </a:solidFill>
              </a:rPr>
              <a:t>Linac Turn on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B4BEDA8-7FA6-4D54-86CE-D8302C3FCAE4}"/>
              </a:ext>
            </a:extLst>
          </p:cNvPr>
          <p:cNvGrpSpPr/>
          <p:nvPr/>
        </p:nvGrpSpPr>
        <p:grpSpPr>
          <a:xfrm>
            <a:off x="3616562" y="970441"/>
            <a:ext cx="2170504" cy="461665"/>
            <a:chOff x="5857876" y="977556"/>
            <a:chExt cx="2170504" cy="461665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6A7BB92C-98EC-42EB-A2BE-6CB645A8FEDC}"/>
                </a:ext>
              </a:extLst>
            </p:cNvPr>
            <p:cNvSpPr/>
            <p:nvPr/>
          </p:nvSpPr>
          <p:spPr>
            <a:xfrm>
              <a:off x="5877062" y="1038645"/>
              <a:ext cx="1189838" cy="36535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2636831-AFBC-4BCB-AB1E-96E857818F7D}"/>
                </a:ext>
              </a:extLst>
            </p:cNvPr>
            <p:cNvSpPr txBox="1"/>
            <p:nvPr/>
          </p:nvSpPr>
          <p:spPr>
            <a:xfrm>
              <a:off x="6007379" y="977556"/>
              <a:ext cx="2021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Oct 12</a:t>
              </a:r>
              <a:r>
                <a:rPr lang="en-US" sz="1200" baseline="30000" dirty="0"/>
                <a:t>th</a:t>
              </a:r>
              <a:r>
                <a:rPr lang="en-US" sz="1200" dirty="0"/>
                <a:t> End </a:t>
              </a:r>
            </a:p>
            <a:p>
              <a:r>
                <a:rPr lang="en-US" sz="1200" dirty="0"/>
                <a:t>of shutdown</a:t>
              </a:r>
            </a:p>
          </p:txBody>
        </p:sp>
        <p:sp>
          <p:nvSpPr>
            <p:cNvPr id="112" name="Star: 5 Points 111">
              <a:extLst>
                <a:ext uri="{FF2B5EF4-FFF2-40B4-BE49-F238E27FC236}">
                  <a16:creationId xmlns:a16="http://schemas.microsoft.com/office/drawing/2014/main" id="{A1AD1495-7E4D-477E-8ADA-BC245205A895}"/>
                </a:ext>
              </a:extLst>
            </p:cNvPr>
            <p:cNvSpPr/>
            <p:nvPr/>
          </p:nvSpPr>
          <p:spPr>
            <a:xfrm>
              <a:off x="5857876" y="1034972"/>
              <a:ext cx="207056" cy="167567"/>
            </a:xfrm>
            <a:prstGeom prst="star5">
              <a:avLst>
                <a:gd name="adj" fmla="val 15830"/>
                <a:gd name="hf" fmla="val 105146"/>
                <a:gd name="vf" fmla="val 110557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A35839A-6167-4C4F-943B-6B63D88C29AD}"/>
              </a:ext>
            </a:extLst>
          </p:cNvPr>
          <p:cNvGrpSpPr/>
          <p:nvPr/>
        </p:nvGrpSpPr>
        <p:grpSpPr>
          <a:xfrm>
            <a:off x="7305244" y="3680744"/>
            <a:ext cx="1186533" cy="1242147"/>
            <a:chOff x="7237729" y="3322816"/>
            <a:chExt cx="1216928" cy="1305509"/>
          </a:xfrm>
        </p:grpSpPr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E494DBC2-730E-498C-99F1-237D0CC59484}"/>
                </a:ext>
              </a:extLst>
            </p:cNvPr>
            <p:cNvSpPr/>
            <p:nvPr/>
          </p:nvSpPr>
          <p:spPr>
            <a:xfrm>
              <a:off x="7313510" y="3597648"/>
              <a:ext cx="586358" cy="31024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accent6">
                      <a:lumMod val="50000"/>
                    </a:schemeClr>
                  </a:solidFill>
                </a:rPr>
                <a:t>Beam Based align</a:t>
              </a:r>
            </a:p>
          </p:txBody>
        </p:sp>
        <p:sp>
          <p:nvSpPr>
            <p:cNvPr id="87" name="Arrow: Right 86">
              <a:extLst>
                <a:ext uri="{FF2B5EF4-FFF2-40B4-BE49-F238E27FC236}">
                  <a16:creationId xmlns:a16="http://schemas.microsoft.com/office/drawing/2014/main" id="{C603DFF3-6C4D-4DF5-BBE6-A543EFFB210F}"/>
                </a:ext>
              </a:extLst>
            </p:cNvPr>
            <p:cNvSpPr/>
            <p:nvPr/>
          </p:nvSpPr>
          <p:spPr>
            <a:xfrm>
              <a:off x="7555684" y="3904174"/>
              <a:ext cx="688367" cy="407958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6">
                      <a:lumMod val="50000"/>
                    </a:schemeClr>
                  </a:solidFill>
                </a:rPr>
                <a:t>Close up of chase/hall</a:t>
              </a:r>
            </a:p>
          </p:txBody>
        </p:sp>
        <p:sp>
          <p:nvSpPr>
            <p:cNvPr id="106" name="Arrow: Right 105">
              <a:extLst>
                <a:ext uri="{FF2B5EF4-FFF2-40B4-BE49-F238E27FC236}">
                  <a16:creationId xmlns:a16="http://schemas.microsoft.com/office/drawing/2014/main" id="{F40E1913-2821-484C-83FB-AC508E949D7B}"/>
                </a:ext>
              </a:extLst>
            </p:cNvPr>
            <p:cNvSpPr/>
            <p:nvPr/>
          </p:nvSpPr>
          <p:spPr>
            <a:xfrm>
              <a:off x="7792961" y="4318078"/>
              <a:ext cx="661696" cy="31024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accent6">
                      <a:lumMod val="50000"/>
                    </a:schemeClr>
                  </a:solidFill>
                </a:rPr>
                <a:t>Beam Based Align</a:t>
              </a:r>
            </a:p>
          </p:txBody>
        </p:sp>
        <p:sp>
          <p:nvSpPr>
            <p:cNvPr id="118" name="Star: 5 Points 117">
              <a:extLst>
                <a:ext uri="{FF2B5EF4-FFF2-40B4-BE49-F238E27FC236}">
                  <a16:creationId xmlns:a16="http://schemas.microsoft.com/office/drawing/2014/main" id="{070D65AE-91B5-4746-9EEA-8F6A22CBD39E}"/>
                </a:ext>
              </a:extLst>
            </p:cNvPr>
            <p:cNvSpPr/>
            <p:nvPr/>
          </p:nvSpPr>
          <p:spPr>
            <a:xfrm>
              <a:off x="7237729" y="3365433"/>
              <a:ext cx="207056" cy="167567"/>
            </a:xfrm>
            <a:prstGeom prst="star5">
              <a:avLst>
                <a:gd name="adj" fmla="val 15830"/>
                <a:gd name="hf" fmla="val 105146"/>
                <a:gd name="vf" fmla="val 110557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8618F516-603B-4BCE-9AF0-6B0EE6C11FF6}"/>
                </a:ext>
              </a:extLst>
            </p:cNvPr>
            <p:cNvSpPr txBox="1"/>
            <p:nvPr/>
          </p:nvSpPr>
          <p:spPr>
            <a:xfrm>
              <a:off x="7373959" y="3322816"/>
              <a:ext cx="10518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Beam for scans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2FE685B-C3D8-45CB-945B-58FDC6301359}"/>
              </a:ext>
            </a:extLst>
          </p:cNvPr>
          <p:cNvGrpSpPr/>
          <p:nvPr/>
        </p:nvGrpSpPr>
        <p:grpSpPr>
          <a:xfrm>
            <a:off x="7492534" y="4957265"/>
            <a:ext cx="1409360" cy="396672"/>
            <a:chOff x="7165722" y="4838345"/>
            <a:chExt cx="1409360" cy="396672"/>
          </a:xfrm>
        </p:grpSpPr>
        <p:sp>
          <p:nvSpPr>
            <p:cNvPr id="124" name="Star: 5 Points 123">
              <a:extLst>
                <a:ext uri="{FF2B5EF4-FFF2-40B4-BE49-F238E27FC236}">
                  <a16:creationId xmlns:a16="http://schemas.microsoft.com/office/drawing/2014/main" id="{BDC8B176-6E08-4561-813C-407E12490116}"/>
                </a:ext>
              </a:extLst>
            </p:cNvPr>
            <p:cNvSpPr/>
            <p:nvPr/>
          </p:nvSpPr>
          <p:spPr>
            <a:xfrm>
              <a:off x="7229977" y="4838345"/>
              <a:ext cx="207056" cy="167567"/>
            </a:xfrm>
            <a:prstGeom prst="star5">
              <a:avLst>
                <a:gd name="adj" fmla="val 15830"/>
                <a:gd name="hf" fmla="val 105146"/>
                <a:gd name="vf" fmla="val 110557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06DA7884-9D67-4AFB-BDE3-7DF0B16EDE27}"/>
                </a:ext>
              </a:extLst>
            </p:cNvPr>
            <p:cNvSpPr txBox="1"/>
            <p:nvPr/>
          </p:nvSpPr>
          <p:spPr>
            <a:xfrm>
              <a:off x="7165722" y="4973407"/>
              <a:ext cx="14093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Beam Commissioning</a:t>
              </a:r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6BC38161-5A44-4CF6-908D-16CE4E62A55B}"/>
              </a:ext>
            </a:extLst>
          </p:cNvPr>
          <p:cNvSpPr txBox="1"/>
          <p:nvPr/>
        </p:nvSpPr>
        <p:spPr>
          <a:xfrm>
            <a:off x="4413022" y="6419234"/>
            <a:ext cx="2584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 Schedule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B46706-D355-464C-825E-F10064CF49C1}"/>
              </a:ext>
            </a:extLst>
          </p:cNvPr>
          <p:cNvSpPr txBox="1"/>
          <p:nvPr/>
        </p:nvSpPr>
        <p:spPr>
          <a:xfrm>
            <a:off x="6574330" y="833520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11/9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0DCBD2-506A-44B7-85E4-AA17067FA7EF}"/>
              </a:ext>
            </a:extLst>
          </p:cNvPr>
          <p:cNvSpPr txBox="1"/>
          <p:nvPr/>
        </p:nvSpPr>
        <p:spPr>
          <a:xfrm>
            <a:off x="7315862" y="857778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11/16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DE4DE70-37C3-4844-A884-DD72C46F8F48}"/>
              </a:ext>
            </a:extLst>
          </p:cNvPr>
          <p:cNvSpPr txBox="1"/>
          <p:nvPr/>
        </p:nvSpPr>
        <p:spPr>
          <a:xfrm>
            <a:off x="7996685" y="878341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11/23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BB30799-D405-4FE8-83F2-514D73C6B6CC}"/>
              </a:ext>
            </a:extLst>
          </p:cNvPr>
          <p:cNvGrpSpPr/>
          <p:nvPr/>
        </p:nvGrpSpPr>
        <p:grpSpPr>
          <a:xfrm>
            <a:off x="4608449" y="1743699"/>
            <a:ext cx="3236098" cy="600164"/>
            <a:chOff x="4608449" y="1743699"/>
            <a:chExt cx="3236098" cy="60016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649B1A5-0068-4576-96FD-6C3792734A11}"/>
                </a:ext>
              </a:extLst>
            </p:cNvPr>
            <p:cNvSpPr txBox="1"/>
            <p:nvPr/>
          </p:nvSpPr>
          <p:spPr>
            <a:xfrm>
              <a:off x="5797961" y="1800732"/>
              <a:ext cx="20465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highlight>
                    <a:srgbClr val="FFFF00"/>
                  </a:highlight>
                </a:rPr>
                <a:t>Driven by LBNF-Construction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D7CBEB3-0928-432F-9E17-5CDF399651E0}"/>
                </a:ext>
              </a:extLst>
            </p:cNvPr>
            <p:cNvSpPr txBox="1"/>
            <p:nvPr/>
          </p:nvSpPr>
          <p:spPr>
            <a:xfrm>
              <a:off x="4752720" y="1743699"/>
              <a:ext cx="824265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LBNF Site</a:t>
              </a:r>
            </a:p>
            <a:p>
              <a:r>
                <a:rPr lang="en-US" sz="1100" dirty="0"/>
                <a:t>Prep Berm </a:t>
              </a:r>
            </a:p>
            <a:p>
              <a:r>
                <a:rPr lang="en-US" sz="1100" dirty="0"/>
                <a:t>Work done</a:t>
              </a:r>
            </a:p>
          </p:txBody>
        </p:sp>
        <p:sp>
          <p:nvSpPr>
            <p:cNvPr id="52" name="Star: 5 Points 51">
              <a:extLst>
                <a:ext uri="{FF2B5EF4-FFF2-40B4-BE49-F238E27FC236}">
                  <a16:creationId xmlns:a16="http://schemas.microsoft.com/office/drawing/2014/main" id="{967288DC-F861-4A96-8A77-73E7A2F8658D}"/>
                </a:ext>
              </a:extLst>
            </p:cNvPr>
            <p:cNvSpPr/>
            <p:nvPr/>
          </p:nvSpPr>
          <p:spPr>
            <a:xfrm>
              <a:off x="4608449" y="1792689"/>
              <a:ext cx="207056" cy="167567"/>
            </a:xfrm>
            <a:prstGeom prst="star5">
              <a:avLst>
                <a:gd name="adj" fmla="val 15830"/>
                <a:gd name="hf" fmla="val 105146"/>
                <a:gd name="vf" fmla="val 110557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" name="Arrow: Notched Right 129">
            <a:extLst>
              <a:ext uri="{FF2B5EF4-FFF2-40B4-BE49-F238E27FC236}">
                <a16:creationId xmlns:a16="http://schemas.microsoft.com/office/drawing/2014/main" id="{ECD2A444-EA9F-48FF-AB65-BCEA7BC59EFC}"/>
              </a:ext>
            </a:extLst>
          </p:cNvPr>
          <p:cNvSpPr/>
          <p:nvPr/>
        </p:nvSpPr>
        <p:spPr>
          <a:xfrm>
            <a:off x="6681698" y="2538617"/>
            <a:ext cx="720230" cy="457897"/>
          </a:xfrm>
          <a:prstGeom prst="notchedRightArrow">
            <a:avLst>
              <a:gd name="adj1" fmla="val 43012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6">
                    <a:lumMod val="50000"/>
                  </a:schemeClr>
                </a:solidFill>
              </a:rPr>
              <a:t>Turn on</a:t>
            </a:r>
          </a:p>
        </p:txBody>
      </p:sp>
      <p:sp>
        <p:nvSpPr>
          <p:cNvPr id="57" name="Arrow: Left-Right 56">
            <a:extLst>
              <a:ext uri="{FF2B5EF4-FFF2-40B4-BE49-F238E27FC236}">
                <a16:creationId xmlns:a16="http://schemas.microsoft.com/office/drawing/2014/main" id="{060287DE-96FE-4DB9-9822-A3489F31AE9B}"/>
              </a:ext>
            </a:extLst>
          </p:cNvPr>
          <p:cNvSpPr/>
          <p:nvPr/>
        </p:nvSpPr>
        <p:spPr>
          <a:xfrm>
            <a:off x="4902091" y="2625229"/>
            <a:ext cx="1375934" cy="31234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6">
                    <a:lumMod val="50000"/>
                  </a:schemeClr>
                </a:solidFill>
              </a:rPr>
              <a:t>MI10/20 cable term.</a:t>
            </a:r>
          </a:p>
        </p:txBody>
      </p:sp>
      <p:sp>
        <p:nvSpPr>
          <p:cNvPr id="81" name="Arrow: Right 80">
            <a:extLst>
              <a:ext uri="{FF2B5EF4-FFF2-40B4-BE49-F238E27FC236}">
                <a16:creationId xmlns:a16="http://schemas.microsoft.com/office/drawing/2014/main" id="{5D4B1F8A-6621-4BB3-B12B-EFDD4ACF9D9C}"/>
              </a:ext>
            </a:extLst>
          </p:cNvPr>
          <p:cNvSpPr/>
          <p:nvPr/>
        </p:nvSpPr>
        <p:spPr>
          <a:xfrm>
            <a:off x="3834994" y="2936872"/>
            <a:ext cx="2242889" cy="323211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accent6">
                    <a:lumMod val="50000"/>
                  </a:schemeClr>
                </a:solidFill>
              </a:rPr>
              <a:t>Pond/LCW turn 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1D544DA-6EF2-4E5D-9332-8F1D4BF2C1A9}"/>
              </a:ext>
            </a:extLst>
          </p:cNvPr>
          <p:cNvSpPr txBox="1"/>
          <p:nvPr/>
        </p:nvSpPr>
        <p:spPr>
          <a:xfrm>
            <a:off x="3734263" y="3191660"/>
            <a:ext cx="2554075" cy="248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M10* power outage impacts MI12/14/SBND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72BA033-DFAC-40CB-8C71-379E764441CA}"/>
              </a:ext>
            </a:extLst>
          </p:cNvPr>
          <p:cNvGrpSpPr/>
          <p:nvPr/>
        </p:nvGrpSpPr>
        <p:grpSpPr>
          <a:xfrm>
            <a:off x="6970780" y="-85483"/>
            <a:ext cx="2168859" cy="541814"/>
            <a:chOff x="5890810" y="-85483"/>
            <a:chExt cx="2898155" cy="54181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3F3127B-FFE6-416D-A9C4-8AF40DEADEF0}"/>
                </a:ext>
              </a:extLst>
            </p:cNvPr>
            <p:cNvSpPr txBox="1"/>
            <p:nvPr/>
          </p:nvSpPr>
          <p:spPr>
            <a:xfrm>
              <a:off x="8375069" y="116106"/>
              <a:ext cx="4138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HEP</a:t>
              </a:r>
            </a:p>
          </p:txBody>
        </p:sp>
        <p:sp>
          <p:nvSpPr>
            <p:cNvPr id="67" name="Star: 5 Points 66">
              <a:extLst>
                <a:ext uri="{FF2B5EF4-FFF2-40B4-BE49-F238E27FC236}">
                  <a16:creationId xmlns:a16="http://schemas.microsoft.com/office/drawing/2014/main" id="{1B47C595-21BD-4951-A2BF-57C84011997F}"/>
                </a:ext>
              </a:extLst>
            </p:cNvPr>
            <p:cNvSpPr/>
            <p:nvPr/>
          </p:nvSpPr>
          <p:spPr>
            <a:xfrm>
              <a:off x="8263941" y="136096"/>
              <a:ext cx="207056" cy="167567"/>
            </a:xfrm>
            <a:prstGeom prst="star5">
              <a:avLst>
                <a:gd name="adj" fmla="val 15830"/>
                <a:gd name="hf" fmla="val 105146"/>
                <a:gd name="vf" fmla="val 110557"/>
              </a:avLst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04DAE21-D95F-4282-9B24-1F1E1278CC34}"/>
                </a:ext>
              </a:extLst>
            </p:cNvPr>
            <p:cNvGrpSpPr/>
            <p:nvPr/>
          </p:nvGrpSpPr>
          <p:grpSpPr>
            <a:xfrm>
              <a:off x="5890810" y="-85483"/>
              <a:ext cx="2431391" cy="541814"/>
              <a:chOff x="5865665" y="-85483"/>
              <a:chExt cx="2431391" cy="541814"/>
            </a:xfrm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9FAA9AF1-F08C-404F-B303-E034238B7130}"/>
                  </a:ext>
                </a:extLst>
              </p:cNvPr>
              <p:cNvGrpSpPr/>
              <p:nvPr/>
            </p:nvGrpSpPr>
            <p:grpSpPr>
              <a:xfrm>
                <a:off x="6891377" y="136096"/>
                <a:ext cx="1405679" cy="261610"/>
                <a:chOff x="6891377" y="136096"/>
                <a:chExt cx="1405679" cy="261610"/>
              </a:xfrm>
            </p:grpSpPr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D9E80E01-2409-4949-8F46-379AED5720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67844" y="397378"/>
                  <a:ext cx="1329212" cy="328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C1E915FC-B2A1-41B4-A677-425881CB5F59}"/>
                    </a:ext>
                  </a:extLst>
                </p:cNvPr>
                <p:cNvSpPr txBox="1"/>
                <p:nvPr/>
              </p:nvSpPr>
              <p:spPr>
                <a:xfrm>
                  <a:off x="6891377" y="136096"/>
                  <a:ext cx="96532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/>
                    <a:t>Beam Startup</a:t>
                  </a:r>
                </a:p>
              </p:txBody>
            </p:sp>
          </p:grp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4DC63915-A3C6-41A6-BA1C-A6C52EFE572D}"/>
                  </a:ext>
                </a:extLst>
              </p:cNvPr>
              <p:cNvGrpSpPr/>
              <p:nvPr/>
            </p:nvGrpSpPr>
            <p:grpSpPr>
              <a:xfrm>
                <a:off x="5865665" y="-85483"/>
                <a:ext cx="1047191" cy="541814"/>
                <a:chOff x="5865665" y="-85483"/>
                <a:chExt cx="1047191" cy="541814"/>
              </a:xfrm>
            </p:grpSpPr>
            <p:sp>
              <p:nvSpPr>
                <p:cNvPr id="3" name="Star: 5 Points 2">
                  <a:extLst>
                    <a:ext uri="{FF2B5EF4-FFF2-40B4-BE49-F238E27FC236}">
                      <a16:creationId xmlns:a16="http://schemas.microsoft.com/office/drawing/2014/main" id="{B57FC4BB-F03E-49E4-97A1-FA2A8667A8E4}"/>
                    </a:ext>
                  </a:extLst>
                </p:cNvPr>
                <p:cNvSpPr/>
                <p:nvPr/>
              </p:nvSpPr>
              <p:spPr>
                <a:xfrm>
                  <a:off x="6305094" y="279124"/>
                  <a:ext cx="207056" cy="167567"/>
                </a:xfrm>
                <a:prstGeom prst="star5">
                  <a:avLst>
                    <a:gd name="adj" fmla="val 15830"/>
                    <a:gd name="hf" fmla="val 105146"/>
                    <a:gd name="vf" fmla="val 110557"/>
                  </a:avLst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E3FB63EF-72D4-4AA3-A161-9153BBE18359}"/>
                    </a:ext>
                  </a:extLst>
                </p:cNvPr>
                <p:cNvSpPr txBox="1"/>
                <p:nvPr/>
              </p:nvSpPr>
              <p:spPr>
                <a:xfrm>
                  <a:off x="6306600" y="-85483"/>
                  <a:ext cx="606256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/>
                    <a:t>MI/RR</a:t>
                  </a:r>
                </a:p>
                <a:p>
                  <a:r>
                    <a:rPr lang="en-US" sz="1100" dirty="0"/>
                    <a:t>Startup</a:t>
                  </a:r>
                </a:p>
              </p:txBody>
            </p:sp>
            <p:sp>
              <p:nvSpPr>
                <p:cNvPr id="70" name="Star: 5 Points 69">
                  <a:extLst>
                    <a:ext uri="{FF2B5EF4-FFF2-40B4-BE49-F238E27FC236}">
                      <a16:creationId xmlns:a16="http://schemas.microsoft.com/office/drawing/2014/main" id="{3ECA3F72-F3DC-40F8-AD5B-340484A3D5D2}"/>
                    </a:ext>
                  </a:extLst>
                </p:cNvPr>
                <p:cNvSpPr/>
                <p:nvPr/>
              </p:nvSpPr>
              <p:spPr>
                <a:xfrm>
                  <a:off x="6021571" y="288764"/>
                  <a:ext cx="207056" cy="167567"/>
                </a:xfrm>
                <a:prstGeom prst="star5">
                  <a:avLst>
                    <a:gd name="adj" fmla="val 15830"/>
                    <a:gd name="hf" fmla="val 105146"/>
                    <a:gd name="vf" fmla="val 110557"/>
                  </a:avLst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1236522A-6A73-4DBC-8904-DF77089E6A3E}"/>
                    </a:ext>
                  </a:extLst>
                </p:cNvPr>
                <p:cNvSpPr txBox="1"/>
                <p:nvPr/>
              </p:nvSpPr>
              <p:spPr>
                <a:xfrm>
                  <a:off x="5865665" y="-74346"/>
                  <a:ext cx="511679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/>
                    <a:t>BNB</a:t>
                  </a:r>
                </a:p>
                <a:p>
                  <a:r>
                    <a:rPr lang="en-US" sz="1100" dirty="0"/>
                    <a:t>Beam</a:t>
                  </a:r>
                </a:p>
              </p:txBody>
            </p:sp>
          </p:grpSp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A92C730-A470-46AC-9D57-D798177FFE56}"/>
              </a:ext>
            </a:extLst>
          </p:cNvPr>
          <p:cNvGrpSpPr/>
          <p:nvPr/>
        </p:nvGrpSpPr>
        <p:grpSpPr>
          <a:xfrm>
            <a:off x="3731648" y="1840584"/>
            <a:ext cx="5296713" cy="4542292"/>
            <a:chOff x="6466829" y="16637383"/>
            <a:chExt cx="4586668" cy="4542293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124373B-F5CF-48A1-A6F6-CB3760659510}"/>
                </a:ext>
              </a:extLst>
            </p:cNvPr>
            <p:cNvSpPr/>
            <p:nvPr/>
          </p:nvSpPr>
          <p:spPr>
            <a:xfrm>
              <a:off x="6466829" y="16637383"/>
              <a:ext cx="4586668" cy="4491154"/>
            </a:xfrm>
            <a:prstGeom prst="rect">
              <a:avLst/>
            </a:prstGeom>
            <a:solidFill>
              <a:srgbClr val="C00000">
                <a:alpha val="15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51B5999-FDE2-43DC-94DB-D34AE2D4E58C}"/>
                </a:ext>
              </a:extLst>
            </p:cNvPr>
            <p:cNvSpPr txBox="1"/>
            <p:nvPr/>
          </p:nvSpPr>
          <p:spPr>
            <a:xfrm>
              <a:off x="6643566" y="20348679"/>
              <a:ext cx="36887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61B16"/>
                  </a:solidFill>
                </a:rPr>
                <a:t>Our Best Guess At This Time</a:t>
              </a:r>
            </a:p>
            <a:p>
              <a:endParaRPr lang="en-US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EDC45CF-1AD6-43A3-88BE-EA9290A8455B}"/>
              </a:ext>
            </a:extLst>
          </p:cNvPr>
          <p:cNvGrpSpPr/>
          <p:nvPr/>
        </p:nvGrpSpPr>
        <p:grpSpPr>
          <a:xfrm>
            <a:off x="-123791" y="1855386"/>
            <a:ext cx="3882589" cy="4380615"/>
            <a:chOff x="-123791" y="1855386"/>
            <a:chExt cx="3882589" cy="4380615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5B73C820-D6DF-468D-957A-3BE393D31AB2}"/>
                </a:ext>
              </a:extLst>
            </p:cNvPr>
            <p:cNvGrpSpPr/>
            <p:nvPr/>
          </p:nvGrpSpPr>
          <p:grpSpPr>
            <a:xfrm>
              <a:off x="-123791" y="1855386"/>
              <a:ext cx="3882589" cy="4380615"/>
              <a:chOff x="-123791" y="1855386"/>
              <a:chExt cx="3882589" cy="4380615"/>
            </a:xfrm>
          </p:grpSpPr>
          <p:sp>
            <p:nvSpPr>
              <p:cNvPr id="34" name="Arrow: Right 33">
                <a:extLst>
                  <a:ext uri="{FF2B5EF4-FFF2-40B4-BE49-F238E27FC236}">
                    <a16:creationId xmlns:a16="http://schemas.microsoft.com/office/drawing/2014/main" id="{DFEEDB07-8E73-438A-BEF7-CEB6427FE102}"/>
                  </a:ext>
                </a:extLst>
              </p:cNvPr>
              <p:cNvSpPr/>
              <p:nvPr/>
            </p:nvSpPr>
            <p:spPr>
              <a:xfrm>
                <a:off x="745322" y="1903511"/>
                <a:ext cx="710530" cy="485435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accent6">
                        <a:lumMod val="50000"/>
                      </a:schemeClr>
                    </a:solidFill>
                  </a:rPr>
                  <a:t>MI 30 Motion </a:t>
                </a:r>
              </a:p>
            </p:txBody>
          </p:sp>
          <p:sp>
            <p:nvSpPr>
              <p:cNvPr id="44" name="Arrow: Right 43">
                <a:extLst>
                  <a:ext uri="{FF2B5EF4-FFF2-40B4-BE49-F238E27FC236}">
                    <a16:creationId xmlns:a16="http://schemas.microsoft.com/office/drawing/2014/main" id="{D6D10F43-EFDB-4051-9C35-78C7649A7139}"/>
                  </a:ext>
                </a:extLst>
              </p:cNvPr>
              <p:cNvSpPr/>
              <p:nvPr/>
            </p:nvSpPr>
            <p:spPr>
              <a:xfrm>
                <a:off x="708215" y="5037771"/>
                <a:ext cx="2231109" cy="242879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accent6">
                        <a:lumMod val="50000"/>
                      </a:schemeClr>
                    </a:solidFill>
                  </a:rPr>
                  <a:t>Resonant </a:t>
                </a:r>
                <a:r>
                  <a:rPr lang="en-US" sz="900" dirty="0" err="1">
                    <a:solidFill>
                      <a:schemeClr val="accent6">
                        <a:lumMod val="50000"/>
                      </a:schemeClr>
                    </a:solidFill>
                  </a:rPr>
                  <a:t>ext</a:t>
                </a:r>
                <a:r>
                  <a:rPr lang="en-US" sz="900" dirty="0">
                    <a:solidFill>
                      <a:schemeClr val="accent6">
                        <a:lumMod val="50000"/>
                      </a:schemeClr>
                    </a:solidFill>
                  </a:rPr>
                  <a:t> system</a:t>
                </a:r>
              </a:p>
            </p:txBody>
          </p:sp>
          <p:sp>
            <p:nvSpPr>
              <p:cNvPr id="46" name="Arrow: Right 45">
                <a:extLst>
                  <a:ext uri="{FF2B5EF4-FFF2-40B4-BE49-F238E27FC236}">
                    <a16:creationId xmlns:a16="http://schemas.microsoft.com/office/drawing/2014/main" id="{E3DA8CFC-7B46-4170-B6C9-A4916D049054}"/>
                  </a:ext>
                </a:extLst>
              </p:cNvPr>
              <p:cNvSpPr/>
              <p:nvPr/>
            </p:nvSpPr>
            <p:spPr>
              <a:xfrm>
                <a:off x="693246" y="5243235"/>
                <a:ext cx="2958907" cy="295235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accent6">
                        <a:lumMod val="50000"/>
                      </a:schemeClr>
                    </a:solidFill>
                  </a:rPr>
                  <a:t>Open Hatch/ D30 Shielding/closing Hatch</a:t>
                </a:r>
              </a:p>
            </p:txBody>
          </p:sp>
          <p:sp>
            <p:nvSpPr>
              <p:cNvPr id="50" name="Arrow: Right 49">
                <a:extLst>
                  <a:ext uri="{FF2B5EF4-FFF2-40B4-BE49-F238E27FC236}">
                    <a16:creationId xmlns:a16="http://schemas.microsoft.com/office/drawing/2014/main" id="{BB431FD5-0CF6-4454-ABB3-71155C306A88}"/>
                  </a:ext>
                </a:extLst>
              </p:cNvPr>
              <p:cNvSpPr/>
              <p:nvPr/>
            </p:nvSpPr>
            <p:spPr>
              <a:xfrm>
                <a:off x="689604" y="5536195"/>
                <a:ext cx="3064669" cy="356002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accent6">
                        <a:lumMod val="50000"/>
                      </a:schemeClr>
                    </a:solidFill>
                  </a:rPr>
                  <a:t>M4 line, Mask, multiwire </a:t>
                </a:r>
              </a:p>
            </p:txBody>
          </p:sp>
          <p:sp>
            <p:nvSpPr>
              <p:cNvPr id="54" name="Arrow: Right 53">
                <a:extLst>
                  <a:ext uri="{FF2B5EF4-FFF2-40B4-BE49-F238E27FC236}">
                    <a16:creationId xmlns:a16="http://schemas.microsoft.com/office/drawing/2014/main" id="{C0A1B9A7-2704-4F7B-A7D3-A09B41383C9E}"/>
                  </a:ext>
                </a:extLst>
              </p:cNvPr>
              <p:cNvSpPr/>
              <p:nvPr/>
            </p:nvSpPr>
            <p:spPr>
              <a:xfrm>
                <a:off x="2466944" y="5878790"/>
                <a:ext cx="1192065" cy="28655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accent6">
                        <a:lumMod val="50000"/>
                      </a:schemeClr>
                    </a:solidFill>
                  </a:rPr>
                  <a:t>V907 window</a:t>
                </a:r>
              </a:p>
            </p:txBody>
          </p:sp>
          <p:sp>
            <p:nvSpPr>
              <p:cNvPr id="58" name="Arrow: Right 57">
                <a:extLst>
                  <a:ext uri="{FF2B5EF4-FFF2-40B4-BE49-F238E27FC236}">
                    <a16:creationId xmlns:a16="http://schemas.microsoft.com/office/drawing/2014/main" id="{6A8177C9-2AB6-4A94-A58F-3F9DF986D2D1}"/>
                  </a:ext>
                </a:extLst>
              </p:cNvPr>
              <p:cNvSpPr/>
              <p:nvPr/>
            </p:nvSpPr>
            <p:spPr>
              <a:xfrm>
                <a:off x="3002945" y="1855386"/>
                <a:ext cx="755853" cy="443317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accent6">
                        <a:lumMod val="50000"/>
                      </a:schemeClr>
                    </a:solidFill>
                  </a:rPr>
                  <a:t>MI 30 insert</a:t>
                </a:r>
              </a:p>
            </p:txBody>
          </p:sp>
          <p:sp>
            <p:nvSpPr>
              <p:cNvPr id="75" name="Arrow: Right 74">
                <a:extLst>
                  <a:ext uri="{FF2B5EF4-FFF2-40B4-BE49-F238E27FC236}">
                    <a16:creationId xmlns:a16="http://schemas.microsoft.com/office/drawing/2014/main" id="{16434928-61E8-4D6B-A604-F94F7AC0B586}"/>
                  </a:ext>
                </a:extLst>
              </p:cNvPr>
              <p:cNvSpPr/>
              <p:nvPr/>
            </p:nvSpPr>
            <p:spPr>
              <a:xfrm>
                <a:off x="1556401" y="2203141"/>
                <a:ext cx="537441" cy="345331"/>
              </a:xfrm>
              <a:prstGeom prst="right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accent6">
                        <a:lumMod val="50000"/>
                      </a:schemeClr>
                    </a:solidFill>
                  </a:rPr>
                  <a:t>Q112 Multi wire</a:t>
                </a:r>
              </a:p>
            </p:txBody>
          </p:sp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98F13106-1E7B-4D5E-A7A6-976E4FC092E0}"/>
                  </a:ext>
                </a:extLst>
              </p:cNvPr>
              <p:cNvSpPr/>
              <p:nvPr/>
            </p:nvSpPr>
            <p:spPr>
              <a:xfrm>
                <a:off x="652223" y="3955616"/>
                <a:ext cx="2959309" cy="323473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accent6">
                        <a:lumMod val="50000"/>
                      </a:schemeClr>
                    </a:solidFill>
                  </a:rPr>
                  <a:t>Horn 1 and Horn 2 installation</a:t>
                </a:r>
              </a:p>
            </p:txBody>
          </p:sp>
          <p:sp>
            <p:nvSpPr>
              <p:cNvPr id="27" name="Arrow: Right 26">
                <a:extLst>
                  <a:ext uri="{FF2B5EF4-FFF2-40B4-BE49-F238E27FC236}">
                    <a16:creationId xmlns:a16="http://schemas.microsoft.com/office/drawing/2014/main" id="{D118B8D3-944D-47AE-8B04-7AC5411E4E10}"/>
                  </a:ext>
                </a:extLst>
              </p:cNvPr>
              <p:cNvSpPr/>
              <p:nvPr/>
            </p:nvSpPr>
            <p:spPr>
              <a:xfrm>
                <a:off x="689603" y="5915691"/>
                <a:ext cx="819377" cy="320310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accent6">
                        <a:lumMod val="50000"/>
                      </a:schemeClr>
                    </a:solidFill>
                  </a:rPr>
                  <a:t>Cable pulls (sext. Loads ,</a:t>
                </a:r>
                <a:r>
                  <a:rPr lang="en-US" sz="900" dirty="0" err="1">
                    <a:solidFill>
                      <a:schemeClr val="accent6">
                        <a:lumMod val="50000"/>
                      </a:schemeClr>
                    </a:solidFill>
                  </a:rPr>
                  <a:t>ext</a:t>
                </a:r>
                <a:r>
                  <a:rPr lang="en-US" sz="900" dirty="0">
                    <a:solidFill>
                      <a:schemeClr val="accent6">
                        <a:lumMod val="50000"/>
                      </a:schemeClr>
                    </a:solidFill>
                  </a:rPr>
                  <a:t>)</a:t>
                </a:r>
              </a:p>
            </p:txBody>
          </p:sp>
          <p:sp>
            <p:nvSpPr>
              <p:cNvPr id="32" name="Arrow: Right 31">
                <a:extLst>
                  <a:ext uri="{FF2B5EF4-FFF2-40B4-BE49-F238E27FC236}">
                    <a16:creationId xmlns:a16="http://schemas.microsoft.com/office/drawing/2014/main" id="{776C9A71-CAF7-42E0-B517-A8EC50D7DECC}"/>
                  </a:ext>
                </a:extLst>
              </p:cNvPr>
              <p:cNvSpPr/>
              <p:nvPr/>
            </p:nvSpPr>
            <p:spPr>
              <a:xfrm>
                <a:off x="2168023" y="1872515"/>
                <a:ext cx="820591" cy="430822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accent6">
                        <a:lumMod val="50000"/>
                      </a:schemeClr>
                    </a:solidFill>
                  </a:rPr>
                  <a:t>900 line leak check</a:t>
                </a:r>
              </a:p>
            </p:txBody>
          </p:sp>
          <p:sp>
            <p:nvSpPr>
              <p:cNvPr id="35" name="Arrow: Right 34">
                <a:extLst>
                  <a:ext uri="{FF2B5EF4-FFF2-40B4-BE49-F238E27FC236}">
                    <a16:creationId xmlns:a16="http://schemas.microsoft.com/office/drawing/2014/main" id="{2D3EFCE3-6AC0-49DB-894A-6608A887B700}"/>
                  </a:ext>
                </a:extLst>
              </p:cNvPr>
              <p:cNvSpPr/>
              <p:nvPr/>
            </p:nvSpPr>
            <p:spPr>
              <a:xfrm>
                <a:off x="706537" y="4234108"/>
                <a:ext cx="1372036" cy="323473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accent6">
                        <a:lumMod val="50000"/>
                      </a:schemeClr>
                    </a:solidFill>
                  </a:rPr>
                  <a:t>Absorber </a:t>
                </a:r>
                <a:r>
                  <a:rPr lang="en-US" sz="900" dirty="0" err="1">
                    <a:solidFill>
                      <a:schemeClr val="accent6">
                        <a:lumMod val="50000"/>
                      </a:schemeClr>
                    </a:solidFill>
                  </a:rPr>
                  <a:t>Interm</a:t>
                </a:r>
                <a:r>
                  <a:rPr lang="en-US" sz="900" dirty="0">
                    <a:solidFill>
                      <a:schemeClr val="accent6">
                        <a:lumMod val="50000"/>
                      </a:schemeClr>
                    </a:solidFill>
                  </a:rPr>
                  <a:t>. HX addition</a:t>
                </a: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493B43C-3BEE-4226-8716-79BD4A2D1B17}"/>
                  </a:ext>
                </a:extLst>
              </p:cNvPr>
              <p:cNvGrpSpPr/>
              <p:nvPr/>
            </p:nvGrpSpPr>
            <p:grpSpPr>
              <a:xfrm>
                <a:off x="-123791" y="2498218"/>
                <a:ext cx="3882588" cy="677306"/>
                <a:chOff x="1216999" y="2784628"/>
                <a:chExt cx="3316961" cy="677306"/>
              </a:xfrm>
            </p:grpSpPr>
            <p:sp>
              <p:nvSpPr>
                <p:cNvPr id="40" name="Arrow: Right 39">
                  <a:extLst>
                    <a:ext uri="{FF2B5EF4-FFF2-40B4-BE49-F238E27FC236}">
                      <a16:creationId xmlns:a16="http://schemas.microsoft.com/office/drawing/2014/main" id="{CD445EFB-D2B0-49D9-B220-C0DB18A7A34D}"/>
                    </a:ext>
                  </a:extLst>
                </p:cNvPr>
                <p:cNvSpPr/>
                <p:nvPr/>
              </p:nvSpPr>
              <p:spPr>
                <a:xfrm>
                  <a:off x="2615770" y="3053976"/>
                  <a:ext cx="1918190" cy="407958"/>
                </a:xfrm>
                <a:prstGeom prst="rightArrow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Cable term:MI20, MI30, MI60N</a:t>
                  </a: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C1FC4BF1-FED3-43F8-A6F2-47309674DFBC}"/>
                    </a:ext>
                  </a:extLst>
                </p:cNvPr>
                <p:cNvSpPr txBox="1"/>
                <p:nvPr/>
              </p:nvSpPr>
              <p:spPr>
                <a:xfrm>
                  <a:off x="1216999" y="2784628"/>
                  <a:ext cx="958905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Cable termination</a:t>
                  </a:r>
                </a:p>
              </p:txBody>
            </p:sp>
          </p:grp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0CFF4284-6001-4AE0-9AE5-8CC3BEA80BF4}"/>
                </a:ext>
              </a:extLst>
            </p:cNvPr>
            <p:cNvGrpSpPr/>
            <p:nvPr/>
          </p:nvGrpSpPr>
          <p:grpSpPr>
            <a:xfrm>
              <a:off x="1189856" y="3030198"/>
              <a:ext cx="2319785" cy="430887"/>
              <a:chOff x="3032576" y="3133813"/>
              <a:chExt cx="1922179" cy="397980"/>
            </a:xfrm>
          </p:grpSpPr>
          <p:sp>
            <p:nvSpPr>
              <p:cNvPr id="138" name="Arrow: Right 137">
                <a:extLst>
                  <a:ext uri="{FF2B5EF4-FFF2-40B4-BE49-F238E27FC236}">
                    <a16:creationId xmlns:a16="http://schemas.microsoft.com/office/drawing/2014/main" id="{29019744-5099-468E-8CF6-0859F1E10AC0}"/>
                  </a:ext>
                </a:extLst>
              </p:cNvPr>
              <p:cNvSpPr/>
              <p:nvPr/>
            </p:nvSpPr>
            <p:spPr>
              <a:xfrm>
                <a:off x="3922101" y="3223247"/>
                <a:ext cx="1032654" cy="28655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accent6">
                        <a:lumMod val="50000"/>
                      </a:schemeClr>
                    </a:solidFill>
                  </a:rPr>
                  <a:t>RF vac recovery</a:t>
                </a:r>
              </a:p>
            </p:txBody>
          </p: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B10E5DF1-E5CE-42EC-8BC9-3AAE95B9F21C}"/>
                  </a:ext>
                </a:extLst>
              </p:cNvPr>
              <p:cNvGrpSpPr/>
              <p:nvPr/>
            </p:nvGrpSpPr>
            <p:grpSpPr>
              <a:xfrm>
                <a:off x="3032576" y="3133813"/>
                <a:ext cx="975334" cy="397980"/>
                <a:chOff x="2439493" y="3142355"/>
                <a:chExt cx="975334" cy="397980"/>
              </a:xfrm>
            </p:grpSpPr>
            <p:sp>
              <p:nvSpPr>
                <p:cNvPr id="140" name="Star: 5 Points 139">
                  <a:extLst>
                    <a:ext uri="{FF2B5EF4-FFF2-40B4-BE49-F238E27FC236}">
                      <a16:creationId xmlns:a16="http://schemas.microsoft.com/office/drawing/2014/main" id="{9511F974-E5B4-4799-9856-465E3FB3D1E6}"/>
                    </a:ext>
                  </a:extLst>
                </p:cNvPr>
                <p:cNvSpPr/>
                <p:nvPr/>
              </p:nvSpPr>
              <p:spPr>
                <a:xfrm>
                  <a:off x="3207771" y="3305238"/>
                  <a:ext cx="207056" cy="167567"/>
                </a:xfrm>
                <a:prstGeom prst="star5">
                  <a:avLst>
                    <a:gd name="adj" fmla="val 15830"/>
                    <a:gd name="hf" fmla="val 105146"/>
                    <a:gd name="vf" fmla="val 110557"/>
                  </a:avLst>
                </a:prstGeom>
                <a:solidFill>
                  <a:schemeClr val="tx2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BDC47121-365E-4A52-B03F-D20C4E78FC7D}"/>
                    </a:ext>
                  </a:extLst>
                </p:cNvPr>
                <p:cNvSpPr txBox="1"/>
                <p:nvPr/>
              </p:nvSpPr>
              <p:spPr>
                <a:xfrm>
                  <a:off x="2439493" y="3142355"/>
                  <a:ext cx="852300" cy="3979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/>
                    <a:t>Last MI RF </a:t>
                  </a:r>
                </a:p>
                <a:p>
                  <a:r>
                    <a:rPr lang="en-US" sz="1100" dirty="0"/>
                    <a:t>cavity installed</a:t>
                  </a:r>
                </a:p>
              </p:txBody>
            </p:sp>
          </p:grpSp>
        </p:grpSp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6D3C1DCC-105B-4D38-90A4-14CA6742AD21}"/>
              </a:ext>
            </a:extLst>
          </p:cNvPr>
          <p:cNvSpPr/>
          <p:nvPr/>
        </p:nvSpPr>
        <p:spPr>
          <a:xfrm>
            <a:off x="5610186" y="2294673"/>
            <a:ext cx="1134520" cy="319145"/>
          </a:xfrm>
          <a:prstGeom prst="rightArrow">
            <a:avLst>
              <a:gd name="adj1" fmla="val 68372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accent6">
                    <a:lumMod val="50000"/>
                  </a:schemeClr>
                </a:solidFill>
              </a:rPr>
              <a:t>Tunnel component alignment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D1470BC-782F-408B-9293-CA4C6384B743}"/>
              </a:ext>
            </a:extLst>
          </p:cNvPr>
          <p:cNvSpPr/>
          <p:nvPr/>
        </p:nvSpPr>
        <p:spPr>
          <a:xfrm>
            <a:off x="4772758" y="2317459"/>
            <a:ext cx="824265" cy="302195"/>
          </a:xfrm>
          <a:prstGeom prst="rightArrow">
            <a:avLst>
              <a:gd name="adj1" fmla="val 68372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accent6">
                    <a:lumMod val="50000"/>
                  </a:schemeClr>
                </a:solidFill>
              </a:rPr>
              <a:t>Topo Mi10/20 align</a:t>
            </a:r>
          </a:p>
        </p:txBody>
      </p:sp>
      <p:sp>
        <p:nvSpPr>
          <p:cNvPr id="20" name="Arrow: Notched Right 19">
            <a:extLst>
              <a:ext uri="{FF2B5EF4-FFF2-40B4-BE49-F238E27FC236}">
                <a16:creationId xmlns:a16="http://schemas.microsoft.com/office/drawing/2014/main" id="{44CFC515-87CB-4060-A737-52E3228AB65B}"/>
              </a:ext>
            </a:extLst>
          </p:cNvPr>
          <p:cNvSpPr/>
          <p:nvPr/>
        </p:nvSpPr>
        <p:spPr>
          <a:xfrm>
            <a:off x="57517" y="2974157"/>
            <a:ext cx="1078453" cy="469405"/>
          </a:xfrm>
          <a:prstGeom prst="notchedRightArrow">
            <a:avLst>
              <a:gd name="adj1" fmla="val 43012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6"/>
                </a:solidFill>
              </a:rPr>
              <a:t>MI40 Abort Room Water Skid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E30F69FB-4958-4F7A-927A-AE2F9EAB36D1}"/>
              </a:ext>
            </a:extLst>
          </p:cNvPr>
          <p:cNvCxnSpPr>
            <a:cxnSpLocks/>
          </p:cNvCxnSpPr>
          <p:nvPr/>
        </p:nvCxnSpPr>
        <p:spPr>
          <a:xfrm>
            <a:off x="3812190" y="1000593"/>
            <a:ext cx="15794" cy="524143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79B9EE08-6D7D-4F4D-9FFB-66D68BF936A2}"/>
              </a:ext>
            </a:extLst>
          </p:cNvPr>
          <p:cNvSpPr/>
          <p:nvPr/>
        </p:nvSpPr>
        <p:spPr>
          <a:xfrm>
            <a:off x="4628496" y="2638411"/>
            <a:ext cx="207056" cy="167567"/>
          </a:xfrm>
          <a:prstGeom prst="star5">
            <a:avLst>
              <a:gd name="adj" fmla="val 15830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B29199-003A-424A-A67D-C1096AF068D3}"/>
              </a:ext>
            </a:extLst>
          </p:cNvPr>
          <p:cNvSpPr txBox="1"/>
          <p:nvPr/>
        </p:nvSpPr>
        <p:spPr>
          <a:xfrm flipH="1">
            <a:off x="4154515" y="2280435"/>
            <a:ext cx="7539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ighlight>
                  <a:srgbClr val="FFFF00"/>
                </a:highlight>
              </a:rPr>
              <a:t>Cables  10/20 done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2056CFC3-93E6-409D-B3B7-361A9D007E28}"/>
              </a:ext>
            </a:extLst>
          </p:cNvPr>
          <p:cNvSpPr/>
          <p:nvPr/>
        </p:nvSpPr>
        <p:spPr>
          <a:xfrm>
            <a:off x="6140626" y="2990616"/>
            <a:ext cx="678166" cy="32321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accent6">
                    <a:lumMod val="50000"/>
                  </a:schemeClr>
                </a:solidFill>
              </a:rPr>
              <a:t>MI safe system testing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802F0A23-AB3F-4C6A-BBCA-8068A4A2FE5A}"/>
              </a:ext>
            </a:extLst>
          </p:cNvPr>
          <p:cNvSpPr/>
          <p:nvPr/>
        </p:nvSpPr>
        <p:spPr>
          <a:xfrm>
            <a:off x="2157040" y="2256898"/>
            <a:ext cx="777520" cy="3723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accent6">
                    <a:lumMod val="50000"/>
                  </a:schemeClr>
                </a:solidFill>
              </a:rPr>
              <a:t>MI307 Buss repair</a:t>
            </a:r>
          </a:p>
        </p:txBody>
      </p:sp>
      <p:sp>
        <p:nvSpPr>
          <p:cNvPr id="31" name="Arrow: Left-Right 30">
            <a:extLst>
              <a:ext uri="{FF2B5EF4-FFF2-40B4-BE49-F238E27FC236}">
                <a16:creationId xmlns:a16="http://schemas.microsoft.com/office/drawing/2014/main" id="{8AD6EBF6-2790-471D-8A3C-FB26B2B093D9}"/>
              </a:ext>
            </a:extLst>
          </p:cNvPr>
          <p:cNvSpPr/>
          <p:nvPr/>
        </p:nvSpPr>
        <p:spPr>
          <a:xfrm>
            <a:off x="3865847" y="3362787"/>
            <a:ext cx="1418333" cy="31234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6">
                    <a:lumMod val="50000"/>
                  </a:schemeClr>
                </a:solidFill>
              </a:rPr>
              <a:t>MI10 power outages</a:t>
            </a:r>
          </a:p>
        </p:txBody>
      </p:sp>
    </p:spTree>
    <p:extLst>
      <p:ext uri="{BB962C8B-B14F-4D97-AF65-F5344CB8AC3E}">
        <p14:creationId xmlns:p14="http://schemas.microsoft.com/office/powerpoint/2010/main" val="2352878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65E4CC1-BC3D-4F60-B44D-8F194D2390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109348"/>
              </p:ext>
            </p:extLst>
          </p:nvPr>
        </p:nvGraphicFramePr>
        <p:xfrm>
          <a:off x="40512" y="202071"/>
          <a:ext cx="9103488" cy="6486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6602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C5CE34-E88E-429E-BD9B-3114BCBE422F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177781" y="3771047"/>
            <a:ext cx="4205476" cy="1088624"/>
          </a:xfrm>
        </p:spPr>
        <p:txBody>
          <a:bodyPr/>
          <a:lstStyle/>
          <a:p>
            <a:r>
              <a:rPr lang="en-US" dirty="0"/>
              <a:t>Power outages/Feeder and Transformer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Outages (count)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Planned (currently)……………5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Executed……………………...49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Still need to be planned……..0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Deferred………………………..2 (by owner)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946FB23-4BCD-410F-BF5E-B8035B992E19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870250" y="4519358"/>
            <a:ext cx="4451550" cy="1265812"/>
          </a:xfrm>
        </p:spPr>
        <p:txBody>
          <a:bodyPr/>
          <a:lstStyle/>
          <a:p>
            <a:r>
              <a:rPr lang="en-US" dirty="0"/>
              <a:t>Power Supply/Vacuum/</a:t>
            </a:r>
            <a:r>
              <a:rPr lang="en-US" baseline="0" dirty="0"/>
              <a:t> Water </a:t>
            </a:r>
            <a:r>
              <a:rPr lang="en-US" sz="1600" i="0" u="none" strike="noStrike" baseline="0" dirty="0">
                <a:effectLst/>
              </a:rPr>
              <a:t>Maintenance</a:t>
            </a:r>
            <a:r>
              <a:rPr lang="en-US" dirty="0"/>
              <a:t> Work Completed 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713E1-C28E-4EF1-A767-385141F5DD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B292F-5BC1-4709-B749-7B316694E5B8}" type="datetime1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314CD-0332-409F-A3BC-7A1ADBC46D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CCAACC-46D4-4955-B188-FC4D79B61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87AD2D-987B-4AF1-9241-033BBCD9F311}" type="slidenum">
              <a:rPr lang="en-US" smtClean="0"/>
              <a:t>14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4A2C1B2-32AE-4487-B34B-57B05DA65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89" y="266223"/>
            <a:ext cx="8686800" cy="427877"/>
          </a:xfrm>
        </p:spPr>
        <p:txBody>
          <a:bodyPr/>
          <a:lstStyle/>
          <a:p>
            <a:r>
              <a:rPr lang="en-US" dirty="0"/>
              <a:t>General Power Outage and Maintenance status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5225ED-99EB-4686-8575-23C4BDFB1611}"/>
              </a:ext>
            </a:extLst>
          </p:cNvPr>
          <p:cNvSpPr txBox="1"/>
          <p:nvPr/>
        </p:nvSpPr>
        <p:spPr>
          <a:xfrm>
            <a:off x="1728607" y="3222457"/>
            <a:ext cx="11496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*% of completed</a:t>
            </a: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00000000-0008-0000-0000-000015000000}"/>
              </a:ext>
            </a:extLst>
          </p:cNvPr>
          <p:cNvGraphicFramePr>
            <a:graphicFrameLocks noGrp="1"/>
          </p:cNvGraphicFramePr>
          <p:nvPr>
            <p:ph sz="half" idx="13"/>
          </p:nvPr>
        </p:nvGraphicFramePr>
        <p:xfrm>
          <a:off x="742712" y="1496094"/>
          <a:ext cx="3244702" cy="2162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00000000-0008-0000-0000-000016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69" y="800545"/>
            <a:ext cx="3721361" cy="3047529"/>
          </a:xfrm>
          <a:prstGeom prst="rect">
            <a:avLst/>
          </a:prstGeom>
        </p:spPr>
      </p:pic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00000000-0008-0000-0000-000028000000}"/>
              </a:ext>
            </a:extLst>
          </p:cNvPr>
          <p:cNvGraphicFramePr>
            <a:graphicFrameLocks/>
          </p:cNvGraphicFramePr>
          <p:nvPr/>
        </p:nvGraphicFramePr>
        <p:xfrm>
          <a:off x="4572000" y="732517"/>
          <a:ext cx="4413874" cy="374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338914B-5A2A-43F9-9937-340D98D4BBC3}"/>
              </a:ext>
            </a:extLst>
          </p:cNvPr>
          <p:cNvSpPr txBox="1"/>
          <p:nvPr/>
        </p:nvSpPr>
        <p:spPr>
          <a:xfrm>
            <a:off x="410388" y="5226458"/>
            <a:ext cx="5639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Remaining outage are LBNF site prep driven</a:t>
            </a:r>
          </a:p>
        </p:txBody>
      </p:sp>
    </p:spTree>
    <p:extLst>
      <p:ext uri="{BB962C8B-B14F-4D97-AF65-F5344CB8AC3E}">
        <p14:creationId xmlns:p14="http://schemas.microsoft.com/office/powerpoint/2010/main" val="1736241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24A5032D-D6EC-42FC-A736-645396B6F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0594" y="679629"/>
            <a:ext cx="5734210" cy="430065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A6502D0-1EFC-44C7-8A1C-7D58027BF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Sign Off Sheets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E526B-04FE-4160-84BA-8F2D458C56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9/25/2020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80EC9-8930-4264-B83C-97AFD9F40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0395A-01F2-4225-9DD6-7C2CE2582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1DAD5B-4688-485D-BF56-3D000D9B1090}"/>
              </a:ext>
            </a:extLst>
          </p:cNvPr>
          <p:cNvSpPr txBox="1"/>
          <p:nvPr/>
        </p:nvSpPr>
        <p:spPr>
          <a:xfrm>
            <a:off x="139034" y="5124626"/>
            <a:ext cx="9123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Beam Sign Off sheets can be found on the clip boards outside my office.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9BD171-41A3-411E-8B0E-CF8FC1B26C2D}"/>
              </a:ext>
            </a:extLst>
          </p:cNvPr>
          <p:cNvSpPr txBox="1"/>
          <p:nvPr/>
        </p:nvSpPr>
        <p:spPr>
          <a:xfrm>
            <a:off x="2029914" y="5508723"/>
            <a:ext cx="5263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Reminder: Once the top portion is completely signed contact Maddie to setting the signing party… Conducted via Zoom</a:t>
            </a:r>
          </a:p>
        </p:txBody>
      </p:sp>
    </p:spTree>
    <p:extLst>
      <p:ext uri="{BB962C8B-B14F-4D97-AF65-F5344CB8AC3E}">
        <p14:creationId xmlns:p14="http://schemas.microsoft.com/office/powerpoint/2010/main" val="139721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BEBC51-7C71-4B80-8C62-31F8C9915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Update</a:t>
            </a:r>
          </a:p>
          <a:p>
            <a:pPr lvl="1"/>
            <a:r>
              <a:rPr lang="en-US" dirty="0"/>
              <a:t>MCR Call-in list</a:t>
            </a:r>
          </a:p>
          <a:p>
            <a:pPr lvl="2"/>
            <a:r>
              <a:rPr lang="en-US" dirty="0"/>
              <a:t>Support Department</a:t>
            </a:r>
          </a:p>
          <a:p>
            <a:pPr lvl="3"/>
            <a:r>
              <a:rPr lang="en-US" dirty="0"/>
              <a:t>People retiring </a:t>
            </a:r>
          </a:p>
          <a:p>
            <a:pPr lvl="3"/>
            <a:r>
              <a:rPr lang="en-US" dirty="0" err="1"/>
              <a:t>CoVid</a:t>
            </a:r>
            <a:endParaRPr lang="en-US" dirty="0"/>
          </a:p>
          <a:p>
            <a:pPr lvl="3"/>
            <a:r>
              <a:rPr lang="en-US" dirty="0" err="1"/>
              <a:t>Ect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Updated Machine Coordinators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As we bring up machine system </a:t>
            </a:r>
          </a:p>
          <a:p>
            <a:pPr lvl="1"/>
            <a:r>
              <a:rPr lang="en-US" dirty="0"/>
              <a:t>Please provide clear instruction for operators to follow</a:t>
            </a:r>
          </a:p>
          <a:p>
            <a:pPr lvl="2"/>
            <a:r>
              <a:rPr lang="en-US" dirty="0"/>
              <a:t>Please clear this with Todd Sullivan and/or Joe Compton prior to making the request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379F09-007B-4876-A612-AB75C4208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From Shutdown Mode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BC023-4D72-4D9A-9B23-08FB8DD1061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9/25/2020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AD6C9-44E3-4BC6-8EF3-1BA84BF183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0EB4A-3CE1-4413-89C1-1332A0686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658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70A72DE-0130-49FE-B5E7-3024BEA9C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211" y="724049"/>
            <a:ext cx="4870656" cy="5711920"/>
          </a:xfrm>
        </p:spPr>
        <p:txBody>
          <a:bodyPr/>
          <a:lstStyle/>
          <a:p>
            <a:r>
              <a:rPr lang="en-US" sz="2000" dirty="0"/>
              <a:t>Muon Campus 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2000" dirty="0">
                <a:highlight>
                  <a:srgbClr val="FFFF00"/>
                </a:highlight>
              </a:rPr>
              <a:t>Resonate extraction : 5-6 days</a:t>
            </a:r>
          </a:p>
          <a:p>
            <a:pPr lvl="2"/>
            <a:r>
              <a:rPr lang="en-US" sz="1800" dirty="0"/>
              <a:t>Beam Pipe late next week or following week</a:t>
            </a:r>
          </a:p>
          <a:p>
            <a:pPr lvl="1"/>
            <a:r>
              <a:rPr lang="en-US" sz="2000" dirty="0"/>
              <a:t>M4 line mask; 1 day</a:t>
            </a:r>
          </a:p>
          <a:p>
            <a:r>
              <a:rPr lang="en-US" sz="2000" dirty="0"/>
              <a:t>MI/RR 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2000" dirty="0"/>
              <a:t>201 kicker beam pipe: 1 day</a:t>
            </a:r>
          </a:p>
          <a:p>
            <a:pPr lvl="2"/>
            <a:r>
              <a:rPr lang="en-US" sz="1800" dirty="0">
                <a:solidFill>
                  <a:srgbClr val="FF0000"/>
                </a:solidFill>
              </a:rPr>
              <a:t>May need to go back due to stand issues</a:t>
            </a:r>
          </a:p>
          <a:p>
            <a:pPr lvl="1"/>
            <a:r>
              <a:rPr lang="en-US" sz="2000" dirty="0">
                <a:highlight>
                  <a:srgbClr val="FFFF00"/>
                </a:highlight>
              </a:rPr>
              <a:t>MI RF cavities:  2 days</a:t>
            </a: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Slated for next week</a:t>
            </a:r>
          </a:p>
          <a:p>
            <a:pPr lvl="1"/>
            <a:r>
              <a:rPr lang="en-US" sz="2000" dirty="0"/>
              <a:t>112 Multi wire :1 day</a:t>
            </a: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Slated for TODAY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1C34150-A022-484E-AD2E-7F4E1FFA0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Needs Moving Forward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CA9791B-737A-41A2-B440-18293D54C9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099EE7B-C01A-E94A-AA76-2F04CF97FC05}" type="datetime1">
              <a:rPr lang="en-US" smtClean="0"/>
              <a:t>9/25/2020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108EFA2-DEA5-4A09-84F5-71161C86C8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D2446A-72CF-47D2-AAB4-01A089701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E1320223-8574-4D64-BD9C-9B279F78904B}"/>
              </a:ext>
            </a:extLst>
          </p:cNvPr>
          <p:cNvSpPr txBox="1">
            <a:spLocks/>
          </p:cNvSpPr>
          <p:nvPr/>
        </p:nvSpPr>
        <p:spPr>
          <a:xfrm>
            <a:off x="5350767" y="734045"/>
            <a:ext cx="4257339" cy="544360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r>
              <a:rPr lang="en-US" sz="2000" dirty="0"/>
              <a:t>NuMI</a:t>
            </a:r>
          </a:p>
          <a:p>
            <a:pPr lvl="1"/>
            <a:r>
              <a:rPr lang="en-US" sz="2000" dirty="0"/>
              <a:t>Target:   1 day</a:t>
            </a:r>
          </a:p>
          <a:p>
            <a:pPr lvl="1"/>
            <a:r>
              <a:rPr lang="en-US" sz="2000" dirty="0"/>
              <a:t>Horn 1:   2-3  days</a:t>
            </a:r>
          </a:p>
          <a:p>
            <a:pPr lvl="1"/>
            <a:r>
              <a:rPr lang="en-US" sz="2000" dirty="0"/>
              <a:t>Horn 2:   2-3  days</a:t>
            </a:r>
          </a:p>
          <a:p>
            <a:r>
              <a:rPr lang="en-US" sz="2000" dirty="0"/>
              <a:t>LBNF</a:t>
            </a:r>
          </a:p>
          <a:p>
            <a:pPr lvl="1"/>
            <a:r>
              <a:rPr lang="en-US" sz="2000" dirty="0"/>
              <a:t>Berm check: 3 days</a:t>
            </a:r>
          </a:p>
          <a:p>
            <a:pPr lvl="1"/>
            <a:r>
              <a:rPr lang="en-US" sz="2000" dirty="0"/>
              <a:t>MI Tunnel check: 4 days</a:t>
            </a:r>
          </a:p>
          <a:p>
            <a:pPr lvl="1"/>
            <a:r>
              <a:rPr lang="en-US" sz="2000" dirty="0"/>
              <a:t>MI Tunnel moves: 3-4 days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CE53BE-5948-4856-81A9-9079DEFB097C}"/>
              </a:ext>
            </a:extLst>
          </p:cNvPr>
          <p:cNvSpPr txBox="1"/>
          <p:nvPr/>
        </p:nvSpPr>
        <p:spPr>
          <a:xfrm>
            <a:off x="7028197" y="1103871"/>
            <a:ext cx="2115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4503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28D893-0142-4B76-9CCA-E91620545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1062239"/>
            <a:ext cx="8672513" cy="5242308"/>
          </a:xfrm>
        </p:spPr>
        <p:txBody>
          <a:bodyPr/>
          <a:lstStyle/>
          <a:p>
            <a:r>
              <a:rPr lang="en-US" dirty="0"/>
              <a:t>MI20</a:t>
            </a:r>
          </a:p>
          <a:p>
            <a:pPr lvl="1"/>
            <a:r>
              <a:rPr lang="en-US" dirty="0"/>
              <a:t>Thursday October 1</a:t>
            </a:r>
            <a:r>
              <a:rPr lang="en-US" baseline="30000" dirty="0"/>
              <a:t>st</a:t>
            </a:r>
            <a:r>
              <a:rPr lang="en-US" dirty="0"/>
              <a:t> (Tentative Date)</a:t>
            </a:r>
          </a:p>
          <a:p>
            <a:pPr lvl="1"/>
            <a:r>
              <a:rPr lang="en-US" dirty="0"/>
              <a:t>Duration: 4 hours</a:t>
            </a:r>
          </a:p>
          <a:p>
            <a:pPr lvl="1"/>
            <a:r>
              <a:rPr lang="en-US" dirty="0"/>
              <a:t>Time :TBD</a:t>
            </a:r>
          </a:p>
          <a:p>
            <a:pPr lvl="1"/>
            <a:endParaRPr lang="en-US" dirty="0"/>
          </a:p>
          <a:p>
            <a:r>
              <a:rPr lang="en-US" dirty="0"/>
              <a:t>MI10 (TBD)</a:t>
            </a:r>
          </a:p>
          <a:p>
            <a:pPr lvl="1"/>
            <a:r>
              <a:rPr lang="en-US" dirty="0"/>
              <a:t>4 Consecutive Day Shift Outages</a:t>
            </a:r>
          </a:p>
          <a:p>
            <a:pPr lvl="2"/>
            <a:r>
              <a:rPr lang="en-US" dirty="0"/>
              <a:t>Powered off during day shift</a:t>
            </a:r>
          </a:p>
          <a:p>
            <a:pPr lvl="2"/>
            <a:r>
              <a:rPr lang="en-US" dirty="0"/>
              <a:t>Restored for evening and owls</a:t>
            </a:r>
          </a:p>
          <a:p>
            <a:pPr lvl="1"/>
            <a:r>
              <a:rPr lang="en-US" dirty="0"/>
              <a:t>Impacts</a:t>
            </a:r>
          </a:p>
          <a:p>
            <a:pPr lvl="2"/>
            <a:r>
              <a:rPr lang="en-US" dirty="0"/>
              <a:t>MI10, MI11, MI12, MI14, SBND</a:t>
            </a:r>
          </a:p>
          <a:p>
            <a:pPr lvl="1"/>
            <a:r>
              <a:rPr lang="en-US" dirty="0"/>
              <a:t>Piggy backing </a:t>
            </a:r>
          </a:p>
          <a:p>
            <a:pPr lvl="2"/>
            <a:r>
              <a:rPr lang="en-US" dirty="0"/>
              <a:t>Pulse and House power maintenance </a:t>
            </a:r>
          </a:p>
          <a:p>
            <a:pPr lvl="2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697B5D-5810-4D5C-AEBD-DC6AE6C2D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Outages  LBNF-Site Prep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AC52E-3172-4746-B0BC-A24C49CA964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9/25/2020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E328F-FD53-4858-84E8-AFF498A4C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C9B70-7B95-42E8-AB08-3DC2B7987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2624846C-4B53-4E87-8F1D-EE588BFF3DDF}"/>
              </a:ext>
            </a:extLst>
          </p:cNvPr>
          <p:cNvSpPr/>
          <p:nvPr/>
        </p:nvSpPr>
        <p:spPr>
          <a:xfrm>
            <a:off x="4817887" y="4026434"/>
            <a:ext cx="384201" cy="591670"/>
          </a:xfrm>
          <a:prstGeom prst="righ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DFB017-2AC5-4C1F-B7F9-09E82E7120AD}"/>
              </a:ext>
            </a:extLst>
          </p:cNvPr>
          <p:cNvSpPr txBox="1"/>
          <p:nvPr/>
        </p:nvSpPr>
        <p:spPr>
          <a:xfrm>
            <a:off x="5408145" y="3696761"/>
            <a:ext cx="36315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Best solution to balance LBNF Feeder tie in work while maintaining  vacuum and sumps</a:t>
            </a:r>
          </a:p>
        </p:txBody>
      </p:sp>
    </p:spTree>
    <p:extLst>
      <p:ext uri="{BB962C8B-B14F-4D97-AF65-F5344CB8AC3E}">
        <p14:creationId xmlns:p14="http://schemas.microsoft.com/office/powerpoint/2010/main" val="3173514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E692E2-069A-401A-84C8-9923414A3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827171"/>
            <a:ext cx="8672513" cy="5477376"/>
          </a:xfrm>
        </p:spPr>
        <p:txBody>
          <a:bodyPr/>
          <a:lstStyle/>
          <a:p>
            <a:r>
              <a:rPr lang="en-US" sz="1800" dirty="0"/>
              <a:t>Thursday Sept 24</a:t>
            </a:r>
            <a:r>
              <a:rPr lang="en-US" sz="1800" baseline="30000" dirty="0"/>
              <a:t>th</a:t>
            </a:r>
          </a:p>
          <a:p>
            <a:pPr lvl="1"/>
            <a:r>
              <a:rPr lang="en-US" sz="1800" dirty="0"/>
              <a:t>Turning on water skid and polishing up water systems </a:t>
            </a:r>
          </a:p>
          <a:p>
            <a:r>
              <a:rPr lang="en-US" sz="1800" dirty="0"/>
              <a:t>Friday Sept 25</a:t>
            </a:r>
            <a:r>
              <a:rPr lang="en-US" sz="1800" baseline="30000" dirty="0"/>
              <a:t>th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Turning on Filaments</a:t>
            </a:r>
          </a:p>
          <a:p>
            <a:pPr lvl="1"/>
            <a:r>
              <a:rPr lang="en-US" sz="1800" dirty="0"/>
              <a:t>Turn-on power supplies</a:t>
            </a:r>
          </a:p>
          <a:p>
            <a:pPr lvl="2"/>
            <a:r>
              <a:rPr lang="en-US" sz="1600" dirty="0"/>
              <a:t>Lower energy Linac </a:t>
            </a:r>
          </a:p>
          <a:p>
            <a:pPr lvl="2"/>
            <a:r>
              <a:rPr lang="en-US" sz="1600" dirty="0"/>
              <a:t>High energy Linac</a:t>
            </a:r>
          </a:p>
          <a:p>
            <a:r>
              <a:rPr lang="en-US" sz="2000" dirty="0"/>
              <a:t>Saturday and Sunday </a:t>
            </a:r>
          </a:p>
          <a:p>
            <a:pPr lvl="1"/>
            <a:r>
              <a:rPr lang="en-US" sz="1800" dirty="0"/>
              <a:t>Lower Energy Buncher Conditioning </a:t>
            </a:r>
          </a:p>
          <a:p>
            <a:r>
              <a:rPr lang="en-US" sz="2000" dirty="0"/>
              <a:t>Monday</a:t>
            </a:r>
          </a:p>
          <a:p>
            <a:pPr lvl="1"/>
            <a:r>
              <a:rPr lang="en-US" sz="1600" dirty="0"/>
              <a:t>Turn-on RF and start Conditioning </a:t>
            </a:r>
          </a:p>
          <a:p>
            <a:r>
              <a:rPr lang="en-US" sz="1800" dirty="0"/>
              <a:t>Tuesday-Friday</a:t>
            </a:r>
          </a:p>
          <a:p>
            <a:pPr lvl="1"/>
            <a:r>
              <a:rPr lang="en-US" sz="1600" dirty="0"/>
              <a:t>Get gradient up to nominal and attempt to get beam (if sign-off, Run Conditions and beam permits are complete)</a:t>
            </a:r>
          </a:p>
          <a:p>
            <a:endParaRPr lang="en-US" sz="1800" dirty="0"/>
          </a:p>
          <a:p>
            <a:r>
              <a:rPr lang="en-US" sz="1800" dirty="0"/>
              <a:t>MTA and Booster</a:t>
            </a:r>
          </a:p>
          <a:p>
            <a:pPr lvl="1"/>
            <a:r>
              <a:rPr lang="en-US" sz="1600" dirty="0"/>
              <a:t>Critical device testing will occur some during Linac startup period.</a:t>
            </a:r>
          </a:p>
          <a:p>
            <a:endParaRPr lang="en-US" sz="1800" dirty="0"/>
          </a:p>
          <a:p>
            <a:pPr lvl="1"/>
            <a:endParaRPr lang="en-US" sz="1600" dirty="0"/>
          </a:p>
          <a:p>
            <a:pPr lvl="1"/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65B914-3E7E-4A7D-931E-6F6DFB90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Linac Startup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B0BC0-8313-40DE-95B6-6E9D58174E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9/25/2020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BC8AA-3D07-4924-A267-0FB1F51532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80BB4-5540-4B34-9095-83565B1FA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30F4BD-0D1C-4A51-BC69-B5E7B822CD07}"/>
              </a:ext>
            </a:extLst>
          </p:cNvPr>
          <p:cNvSpPr/>
          <p:nvPr/>
        </p:nvSpPr>
        <p:spPr>
          <a:xfrm rot="20087175">
            <a:off x="4605064" y="2439797"/>
            <a:ext cx="1650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19007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DA207B-CD16-4472-B5E3-1971794F1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72" y="465692"/>
            <a:ext cx="9028740" cy="5532661"/>
          </a:xfrm>
        </p:spPr>
        <p:txBody>
          <a:bodyPr/>
          <a:lstStyle/>
          <a:p>
            <a:pPr lvl="1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injection Foil change out today- Monday September 28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Tunnel cleaning: Tuesday Sept 29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Air/Filter changes and Remaining RF tunnel checks/repairs: Thursday Oct 1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Interlock Testing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Re-Coring: Friday October 2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and secure: Saturday October 3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-Sunday October 4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Interlock testing/Rad monitor TLM: Monday October 5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Test Drop interlocks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testing/Phase matching: TBD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Switching over to full LCW pump running TBD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and Secure Booter: October 8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(evening or owl shift of the 9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 on Power Supplies : October 8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(evening or owl shift of the 9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CDC testing Friday October 9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Ready: Friday  October 9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US" dirty="0"/>
          </a:p>
          <a:p>
            <a:pPr lvl="3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EDA612-9C8E-4003-892A-71703AA3B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4" y="37815"/>
            <a:ext cx="8686800" cy="427877"/>
          </a:xfrm>
        </p:spPr>
        <p:txBody>
          <a:bodyPr/>
          <a:lstStyle/>
          <a:p>
            <a:r>
              <a:rPr lang="en-US" dirty="0"/>
              <a:t>Booster Startup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5EACA-50D9-4674-A334-2435E10AF0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E74E711-B2E7-0E42-945F-4F55C8453621}" type="datetime1">
              <a:rPr lang="en-US" smtClean="0"/>
              <a:t>9/25/2020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4C2EF-323B-4A9D-A64A-1F1902DEE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Phone Issues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9B51C-B3BA-486B-AED9-56C4A7AF1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FF5184-9F11-40C1-8C12-6B4A6EC0658C}"/>
              </a:ext>
            </a:extLst>
          </p:cNvPr>
          <p:cNvSpPr/>
          <p:nvPr/>
        </p:nvSpPr>
        <p:spPr>
          <a:xfrm rot="20087175">
            <a:off x="3746935" y="2967335"/>
            <a:ext cx="1650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085649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78B3D5-95F1-440A-B1DB-F76CF6565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Switching over to full LCW pump running: Week of October 5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Deal with any water leaks that may appear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 Tunnel: Wednesday October 7 and  Thursday October 8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Latest date to close the hatch: Thursday  October 8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Driven by delivery of the Spare Delivery Ring magnet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Interlock Testing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Re-Coring: Friday October 9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and secure: Saturday October 10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-Sunday October 11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Interlock testing/Rad monitor TLM: Monday October 12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Wednesday October 13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 Pre-</a:t>
            </a:r>
            <a:r>
              <a:rPr lang="en-US" sz="2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en-US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Shutdown list for potential jobs to be done</a:t>
            </a:r>
          </a:p>
          <a:p>
            <a:r>
              <a:rPr lang="en-US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Muon Campus will be kept in controlled access.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CC88A-746F-421D-A1A8-01943D54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Muon Campus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74CBE-9AD0-4A8B-8BF4-455E61935FC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E74E711-B2E7-0E42-945F-4F55C8453621}" type="datetime1">
              <a:rPr lang="en-US" smtClean="0"/>
              <a:t>9/25/2020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82301-9071-44BA-A822-2A3411F062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Phone Issues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10406-691B-437D-9401-4925ACB8D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1F127E-160D-4DD6-A374-A75191F22E60}"/>
              </a:ext>
            </a:extLst>
          </p:cNvPr>
          <p:cNvSpPr/>
          <p:nvPr/>
        </p:nvSpPr>
        <p:spPr>
          <a:xfrm rot="20087175">
            <a:off x="4492524" y="2510135"/>
            <a:ext cx="1650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394202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56FB33-51BE-4925-BFD3-A8200FE08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Cleaning</a:t>
            </a:r>
          </a:p>
          <a:p>
            <a:pPr lvl="1"/>
            <a:r>
              <a:rPr lang="en-US" dirty="0"/>
              <a:t>Standard tunnel cleaning will occur this afternoon </a:t>
            </a:r>
          </a:p>
          <a:p>
            <a:pPr lvl="2"/>
            <a:r>
              <a:rPr lang="en-US" dirty="0"/>
              <a:t>~810 to 836 Can be cleaned </a:t>
            </a:r>
          </a:p>
          <a:p>
            <a:pPr lvl="2"/>
            <a:r>
              <a:rPr lang="en-US" dirty="0"/>
              <a:t>836-MI gate is current roped off and will require RCT </a:t>
            </a:r>
            <a:r>
              <a:rPr lang="en-US" dirty="0" err="1"/>
              <a:t>decon</a:t>
            </a:r>
            <a:endParaRPr lang="en-US" dirty="0"/>
          </a:p>
          <a:p>
            <a:pPr lvl="3"/>
            <a:r>
              <a:rPr lang="en-US" dirty="0"/>
              <a:t>Next week</a:t>
            </a:r>
          </a:p>
          <a:p>
            <a:pPr lvl="3"/>
            <a:r>
              <a:rPr lang="en-US" dirty="0"/>
              <a:t>Issues We have all our major hot jobs occurring so we will need to figure out a time to have this done.</a:t>
            </a:r>
          </a:p>
          <a:p>
            <a:pPr lvl="1"/>
            <a:r>
              <a:rPr lang="en-US" dirty="0"/>
              <a:t>Re-coring</a:t>
            </a:r>
          </a:p>
          <a:p>
            <a:pPr lvl="2"/>
            <a:r>
              <a:rPr lang="en-US" dirty="0"/>
              <a:t>Next Monday September 28</a:t>
            </a:r>
            <a:r>
              <a:rPr lang="en-US" baseline="30000" dirty="0"/>
              <a:t>th</a:t>
            </a:r>
            <a:r>
              <a:rPr lang="en-US" dirty="0"/>
              <a:t> at the end of the workday</a:t>
            </a:r>
          </a:p>
          <a:p>
            <a:pPr lvl="3"/>
            <a:r>
              <a:rPr lang="en-US" dirty="0"/>
              <a:t>Exact time will be noted on Monday at the 09:00 meeting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Search and Secure</a:t>
            </a:r>
          </a:p>
          <a:p>
            <a:pPr lvl="2"/>
            <a:r>
              <a:rPr lang="en-US" dirty="0"/>
              <a:t>Will have next week sometime after the above cleaning is done </a:t>
            </a:r>
          </a:p>
          <a:p>
            <a:pPr lvl="1"/>
            <a:r>
              <a:rPr lang="en-US" dirty="0"/>
              <a:t>Interlock testing</a:t>
            </a:r>
          </a:p>
          <a:p>
            <a:pPr lvl="2"/>
            <a:r>
              <a:rPr lang="en-US" dirty="0"/>
              <a:t>Will follow Search and secure</a:t>
            </a:r>
          </a:p>
          <a:p>
            <a:endParaRPr lang="en-US" dirty="0"/>
          </a:p>
          <a:p>
            <a:r>
              <a:rPr lang="en-US" dirty="0"/>
              <a:t>We plan on having this ALL done mid week if possible </a:t>
            </a:r>
          </a:p>
          <a:p>
            <a:pPr lvl="3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C65B6E-FE31-4687-ADED-3C55E42A6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MI8 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9BD88-D5DF-49CB-8496-BCA82432C93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E74E711-B2E7-0E42-945F-4F55C8453621}" type="datetime1">
              <a:rPr lang="en-US" smtClean="0"/>
              <a:t>9/25/2020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E4789-45EB-4DE8-9E87-5B7088CBCE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Phone Issues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D9513-4061-402D-892B-1B7DF77A4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51176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80412_HPI_CuringPress_IPS" id="{01C9596F-47AC-4E0C-B65F-2011EF2DE1B1}" vid="{1AA78FA9-C750-4BA2-A587-08C4A5525322}"/>
    </a:ext>
  </a:extLst>
</a:theme>
</file>

<file path=ppt/theme/theme2.xml><?xml version="1.0" encoding="utf-8"?>
<a:theme xmlns:a="http://schemas.openxmlformats.org/drawingml/2006/main" name="Fermilab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" id="{E70B1304-77D8-814C-A725-6E5D76271BBB}" vid="{5E7F9C83-8CB1-5947-A834-F87CE5B7C7C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ECBDDC8458EC4D9D7DC48F42CC4CCA" ma:contentTypeVersion="0" ma:contentTypeDescription="Create a new document." ma:contentTypeScope="" ma:versionID="d132e70fe1a1995f744e99539acc5c7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B7DB0F-0AD5-4C4A-AD67-F3976DC8845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BC066A3-39D1-4DB9-B897-C3F6C3C86B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0145996-C20F-4204-9C08-C52A2E224F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180412_HPI_CuringPress_IPS</Template>
  <TotalTime>59559</TotalTime>
  <Words>1364</Words>
  <Application>Microsoft Office PowerPoint</Application>
  <PresentationFormat>On-screen Show (4:3)</PresentationFormat>
  <Paragraphs>360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Helvetica</vt:lpstr>
      <vt:lpstr>Times New Roman</vt:lpstr>
      <vt:lpstr>Fermilab_PPT_090815</vt:lpstr>
      <vt:lpstr>Fermilab</vt:lpstr>
      <vt:lpstr>Worksheet</vt:lpstr>
      <vt:lpstr>PowerPoint Presentation</vt:lpstr>
      <vt:lpstr>Beam Sign Off Sheets</vt:lpstr>
      <vt:lpstr>Switching From Shutdown Mode </vt:lpstr>
      <vt:lpstr>Alignment Needs Moving Forward</vt:lpstr>
      <vt:lpstr>Power Outages  LBNF-Site Prep</vt:lpstr>
      <vt:lpstr>Linac Startup</vt:lpstr>
      <vt:lpstr>Booster Startup</vt:lpstr>
      <vt:lpstr>Muon Campus</vt:lpstr>
      <vt:lpstr>MI8 Line</vt:lpstr>
      <vt:lpstr>PowerPoint Presentation</vt:lpstr>
      <vt:lpstr>PowerPoint Presentation</vt:lpstr>
      <vt:lpstr>PowerPoint Presentation</vt:lpstr>
      <vt:lpstr>PowerPoint Presentation</vt:lpstr>
      <vt:lpstr>General Power Outage and Maintenance status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Bushek</dc:creator>
  <cp:lastModifiedBy>Consolato Gattuso</cp:lastModifiedBy>
  <cp:revision>715</cp:revision>
  <cp:lastPrinted>2014-01-20T19:40:21Z</cp:lastPrinted>
  <dcterms:created xsi:type="dcterms:W3CDTF">2018-04-11T13:18:15Z</dcterms:created>
  <dcterms:modified xsi:type="dcterms:W3CDTF">2020-09-25T13:54:08Z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0x01010034ECBDDC8458EC4D9D7DC48F42CC4CCA</vt:lpwstr>
  </property>
</Properties>
</file>