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2"/>
    <p:restoredTop sz="96624"/>
  </p:normalViewPr>
  <p:slideViewPr>
    <p:cSldViewPr snapToGrid="0" snapToObjects="1">
      <p:cViewPr varScale="1">
        <p:scale>
          <a:sx n="157" d="100"/>
          <a:sy n="157" d="100"/>
        </p:scale>
        <p:origin x="5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DA91-91D0-694F-9836-BBEEC926D639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C018-DA64-8044-96DE-7A983052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you looking down here? Look back at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FC018-DA64-8044-96DE-7A9830526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7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2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2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4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13ED-DA73-2B44-B3AF-49A557C7FA7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68A-6B43-E64A-9A87-310702F5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6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A4E9CC-237B-CB49-AD47-C5DD0F1D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0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A1CD-57D5-394E-A642-D6AEB51C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737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RunCo Report for IOTA/FAST Meeting 09/25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1B79-D90A-644B-ADDB-25CEBE95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2" y="1016876"/>
            <a:ext cx="8623738" cy="5941484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/>
              <a:t>FAST </a:t>
            </a:r>
            <a:r>
              <a:rPr lang="en-US" sz="3000" b="1" u="sng" dirty="0"/>
              <a:t>Startup</a:t>
            </a:r>
            <a:r>
              <a:rPr lang="en-US" sz="3000" b="1" dirty="0"/>
              <a:t> </a:t>
            </a:r>
            <a:r>
              <a:rPr lang="en-US" sz="3000" dirty="0"/>
              <a:t>has started. (will run off-hours)</a:t>
            </a:r>
          </a:p>
          <a:p>
            <a:pPr lvl="1"/>
            <a:r>
              <a:rPr lang="en-US" sz="2800" b="1" dirty="0"/>
              <a:t>Tasks before beam </a:t>
            </a:r>
            <a:r>
              <a:rPr lang="en-US" sz="2800" dirty="0"/>
              <a:t>(started): Laser shields • HLRF • Cooldown • System check-outs • SRF conditioning </a:t>
            </a:r>
          </a:p>
          <a:p>
            <a:pPr lvl="1"/>
            <a:r>
              <a:rPr lang="en-US" sz="2800" b="1" dirty="0"/>
              <a:t>ES&amp;H:</a:t>
            </a:r>
            <a:r>
              <a:rPr lang="en-US" sz="2800" dirty="0"/>
              <a:t> Still trying to get signatures to run</a:t>
            </a:r>
            <a:endParaRPr lang="en-US" sz="2800" b="1" dirty="0"/>
          </a:p>
          <a:p>
            <a:r>
              <a:rPr lang="en-US" sz="3000" b="1" dirty="0"/>
              <a:t>Cryo: </a:t>
            </a:r>
            <a:r>
              <a:rPr lang="en-US" sz="3100" u="sng" dirty="0"/>
              <a:t>Cool-down </a:t>
            </a:r>
            <a:r>
              <a:rPr lang="en-US" sz="3100" dirty="0"/>
              <a:t>continues </a:t>
            </a:r>
          </a:p>
          <a:p>
            <a:pPr lvl="1"/>
            <a:r>
              <a:rPr lang="en-US" sz="2600" dirty="0"/>
              <a:t>Many delays due to fridge issues • </a:t>
            </a:r>
            <a:r>
              <a:rPr lang="en-US" sz="2600" dirty="0" err="1"/>
              <a:t>Pumpdown</a:t>
            </a:r>
            <a:r>
              <a:rPr lang="en-US" sz="2600" dirty="0"/>
              <a:t> delayed •      CM @~5K (again) • CC1 &amp; CC2 isolated till CM filled</a:t>
            </a:r>
          </a:p>
          <a:p>
            <a:r>
              <a:rPr lang="en-US" sz="3000" b="1" dirty="0"/>
              <a:t>IOTA:</a:t>
            </a:r>
            <a:r>
              <a:rPr lang="en-US" sz="3000" dirty="0"/>
              <a:t>  back under vacuum till Monday</a:t>
            </a:r>
          </a:p>
          <a:p>
            <a:pPr lvl="1"/>
            <a:r>
              <a:rPr lang="en-US" sz="2600" u="sng" dirty="0"/>
              <a:t>B-Right</a:t>
            </a:r>
            <a:r>
              <a:rPr lang="en-US" sz="2600" dirty="0"/>
              <a:t>:  BPM buttons being put in spool</a:t>
            </a:r>
          </a:p>
          <a:p>
            <a:pPr lvl="1"/>
            <a:r>
              <a:rPr lang="en-US" sz="2600" u="sng" dirty="0"/>
              <a:t>E-Straight</a:t>
            </a:r>
            <a:r>
              <a:rPr lang="en-US" sz="2600" dirty="0"/>
              <a:t>:  </a:t>
            </a:r>
            <a:r>
              <a:rPr lang="en-US" sz="2600"/>
              <a:t>E-L disintegrated • </a:t>
            </a:r>
            <a:r>
              <a:rPr lang="en-US" sz="2600" dirty="0"/>
              <a:t>E-R on Monday</a:t>
            </a:r>
            <a:endParaRPr lang="en-US" sz="2600" b="1" dirty="0"/>
          </a:p>
          <a:p>
            <a:r>
              <a:rPr lang="en-US" sz="3000" b="1" dirty="0"/>
              <a:t>FESS:</a:t>
            </a:r>
            <a:r>
              <a:rPr lang="en-US" sz="3000" dirty="0"/>
              <a:t>  NML </a:t>
            </a:r>
            <a:r>
              <a:rPr lang="en-US" sz="3000" u="sng" dirty="0"/>
              <a:t>Gas</a:t>
            </a:r>
            <a:r>
              <a:rPr lang="en-US" sz="3000" dirty="0"/>
              <a:t> work done • Hot water • ESB </a:t>
            </a:r>
            <a:r>
              <a:rPr lang="en-US" sz="3000" u="sng" dirty="0"/>
              <a:t>A/C</a:t>
            </a:r>
            <a:r>
              <a:rPr lang="en-US" sz="3000" dirty="0"/>
              <a:t> still out • 25t </a:t>
            </a:r>
            <a:r>
              <a:rPr lang="en-US" sz="3000" u="sng" dirty="0"/>
              <a:t>portable</a:t>
            </a:r>
            <a:r>
              <a:rPr lang="en-US" sz="3000" dirty="0"/>
              <a:t> @ESB •  ICW-AS fixed (again) • ICW hydrant flushing Monday (Cryo watching)</a:t>
            </a:r>
          </a:p>
          <a:p>
            <a:r>
              <a:rPr lang="en-US" sz="2600" dirty="0"/>
              <a:t>Reminders:</a:t>
            </a:r>
          </a:p>
          <a:p>
            <a:pPr lvl="1"/>
            <a:r>
              <a:rPr lang="en-US" sz="2200" dirty="0"/>
              <a:t>Cave will remain </a:t>
            </a:r>
            <a:r>
              <a:rPr lang="en-US" sz="2200" b="1" dirty="0"/>
              <a:t>Controlled Access</a:t>
            </a:r>
            <a:r>
              <a:rPr lang="en-US" sz="2200" dirty="0"/>
              <a:t> (unless cleared with RunCo)</a:t>
            </a:r>
          </a:p>
          <a:p>
            <a:pPr lvl="2"/>
            <a:r>
              <a:rPr lang="en-US" sz="1800" dirty="0"/>
              <a:t>Currently in RunCo-approved Supervised Access for current IOTA work</a:t>
            </a:r>
          </a:p>
          <a:p>
            <a:pPr lvl="1"/>
            <a:r>
              <a:rPr lang="en-US" sz="2200" b="1" u="sng" dirty="0"/>
              <a:t>Document </a:t>
            </a:r>
            <a:r>
              <a:rPr lang="en-US" sz="2200" b="1" u="sng" dirty="0">
                <a:solidFill>
                  <a:srgbClr val="FF0000"/>
                </a:solidFill>
              </a:rPr>
              <a:t>everything</a:t>
            </a:r>
            <a:r>
              <a:rPr lang="en-US" sz="2200" b="1" u="sng" dirty="0"/>
              <a:t> in the </a:t>
            </a:r>
            <a:r>
              <a:rPr lang="en-US" sz="2200" b="1" u="sng" dirty="0" err="1"/>
              <a:t>eLog</a:t>
            </a:r>
            <a:r>
              <a:rPr lang="en-US" sz="2200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0347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7E3C1D-F864-D243-B617-88F020401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" t="3167" r="1180" b="7427"/>
          <a:stretch/>
        </p:blipFill>
        <p:spPr>
          <a:xfrm>
            <a:off x="0" y="184638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5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2122</TotalTime>
  <Words>176</Words>
  <Application>Microsoft Macintosh PowerPoint</Application>
  <PresentationFormat>Letter Paper (8.5x11 in)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RunCo Report for IOTA/FAST Meeting 09/25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IOTA/FAST: Shutdown for upgrade Shutdown Coordinator: Jamie Santucci</dc:title>
  <dc:creator>James K Santucci</dc:creator>
  <cp:lastModifiedBy>James K Santucci</cp:lastModifiedBy>
  <cp:revision>111</cp:revision>
  <dcterms:created xsi:type="dcterms:W3CDTF">2020-05-08T13:38:44Z</dcterms:created>
  <dcterms:modified xsi:type="dcterms:W3CDTF">2020-09-25T15:33:13Z</dcterms:modified>
</cp:coreProperties>
</file>