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2" r:id="rId2"/>
  </p:sldMasterIdLst>
  <p:notesMasterIdLst>
    <p:notesMasterId r:id="rId7"/>
  </p:notesMasterIdLst>
  <p:handoutMasterIdLst>
    <p:handoutMasterId r:id="rId8"/>
  </p:handoutMasterIdLst>
  <p:sldIdLst>
    <p:sldId id="265" r:id="rId3"/>
    <p:sldId id="316" r:id="rId4"/>
    <p:sldId id="310" r:id="rId5"/>
    <p:sldId id="363" r:id="rId6"/>
  </p:sldIdLst>
  <p:sldSz cx="9144000" cy="6858000" type="screen4x3"/>
  <p:notesSz cx="6985000" cy="92837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C97"/>
    <a:srgbClr val="404040"/>
    <a:srgbClr val="505050"/>
    <a:srgbClr val="63666A"/>
    <a:srgbClr val="A7A8AA"/>
    <a:srgbClr val="003087"/>
    <a:srgbClr val="0F2D62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95" autoAdjust="0"/>
    <p:restoredTop sz="94519" autoAdjust="0"/>
  </p:normalViewPr>
  <p:slideViewPr>
    <p:cSldViewPr snapToGrid="0" snapToObjects="1">
      <p:cViewPr varScale="1">
        <p:scale>
          <a:sx n="108" d="100"/>
          <a:sy n="108" d="100"/>
        </p:scale>
        <p:origin x="14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80DBBE75-B897-4C2D-851E-711B34683BA3}" type="datetimeFigureOut">
              <a:rPr lang="en-US" altLang="en-US"/>
              <a:pPr/>
              <a:t>9/28/2020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CABB725D-266A-4787-B290-EA1B210292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67617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4050BF1F-29FD-4232-8E96-B3FD1DCB3ADE}" type="datetimeFigureOut">
              <a:rPr lang="en-US" altLang="en-US"/>
              <a:pPr/>
              <a:t>9/28/2020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60BFB643-3B51-4A23-96A6-8ED93A064C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94760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BFB643-3B51-4A23-96A6-8ED93A064CCD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3941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105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00798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2298DBD8-6178-4748-93DC-ECE9ED27367F}" type="datetime1">
              <a:rPr lang="en-US" altLang="en-US" smtClean="0"/>
              <a:t>9/28/2020</a:t>
            </a:fld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nl-NL"/>
              <a:t>M Geelhoed | A2D2 Op Mtg</a:t>
            </a:r>
            <a:endParaRPr lang="en-US" b="1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2C85A5DC-9CCB-48FE-8FD9-B52B9FD574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7552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 sz="1200"/>
            </a:lvl1pPr>
          </a:lstStyle>
          <a:p>
            <a:fld id="{5BBE93EF-DF4D-4FA3-901F-B1502CE109E1}" type="datetime1">
              <a:rPr lang="en-US" altLang="en-US" smtClean="0"/>
              <a:t>9/28/2020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nl-NL"/>
              <a:t>M Geelhoed | A2D2 Op Mtg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52E9C158-AEF1-41A2-A6CE-6F0BAB305E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8226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 sz="1200"/>
            </a:lvl1pPr>
          </a:lstStyle>
          <a:p>
            <a:fld id="{415E200E-C089-4542-A11E-086352FC2472}" type="datetime1">
              <a:rPr lang="en-US" altLang="en-US" smtClean="0"/>
              <a:t>9/28/2020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nl-NL"/>
              <a:t>M Geelhoed | A2D2 Op Mtg</a:t>
            </a:r>
            <a:endParaRPr lang="en-US" b="1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 sz="1200"/>
            </a:lvl1pPr>
          </a:lstStyle>
          <a:p>
            <a:fld id="{47C05DF5-FB48-4D3F-AF82-EC74A689CA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993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z="1200"/>
            </a:lvl1pPr>
          </a:lstStyle>
          <a:p>
            <a:fld id="{89607E95-518A-4950-B6A7-71A69E259D6B}" type="datetime1">
              <a:rPr lang="en-US" altLang="en-US" smtClean="0"/>
              <a:t>9/28/2020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nl-NL"/>
              <a:t>M Geelhoed | A2D2 Op Mtg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/>
            </a:lvl1pPr>
          </a:lstStyle>
          <a:p>
            <a:fld id="{071AFBCB-9629-4487-8658-FCC7F72DA4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3796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fld id="{F99F5F49-3F8D-4ED8-A8CA-2C4375B72AF6}" type="datetime1">
              <a:rPr lang="en-US" altLang="en-US" smtClean="0"/>
              <a:t>9/28/2020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nl-NL"/>
              <a:t>M Geelhoed | A2D2 Op Mtg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077094B4-CDBE-4107-9E6E-D38410A9E4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7332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FF2B6B0E-68C8-4A8A-9A2E-258BDBBA65BD}" type="datetime1">
              <a:rPr lang="en-US" smtClean="0"/>
              <a:t>9/28/2020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nl-NL"/>
              <a:t>M Geelhoed | A2D2 Op Mtg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314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6D39D24C-DB2F-4E0C-8B05-6B4D1320A557}" type="datetime1">
              <a:rPr lang="en-US" altLang="en-US" smtClean="0"/>
              <a:t>9/28/2020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nl-NL"/>
              <a:t>M Geelhoed | A2D2 Op Mtg</a:t>
            </a:r>
            <a:endParaRPr lang="en-US" b="1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71519E6-F709-4990-B973-B339820CA7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9524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A10B5AB5-F0EE-48BE-99F7-87D952E0C6CC}" type="datetime1">
              <a:rPr lang="en-US" altLang="en-US" smtClean="0"/>
              <a:t>9/28/2020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nl-NL"/>
              <a:t>M Geelhoed | A2D2 Op Mtg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C2BC038B-CA57-479E-BFA9-9E819877A5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3382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71394AFB-E7C3-4665-B102-2E19E0E2CE0A}" type="datetime1">
              <a:rPr lang="en-US" altLang="en-US" smtClean="0"/>
              <a:t>9/28/2020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nl-NL"/>
              <a:t>M Geelhoed | A2D2 Op Mtg</a:t>
            </a:r>
            <a:endParaRPr lang="en-US" b="1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5585131-D98E-4CC9-8879-1D32CC470D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7779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94E0D006-DE81-4A2D-9B72-93C2ECE0AB18}" type="datetime1">
              <a:rPr lang="en-US" altLang="en-US" smtClean="0"/>
              <a:t>9/28/2020</a:t>
            </a:fld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nl-NL"/>
              <a:t>M Geelhoed | A2D2 Op Mtg</a:t>
            </a:r>
            <a:endParaRPr lang="en-US" b="1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6827BE81-7C2D-481B-BBCE-23778685B2BA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29" name="Picture 2" descr="HeaderFooter_0060314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97" r:id="rId1"/>
    <p:sldLayoutId id="2147484098" r:id="rId2"/>
    <p:sldLayoutId id="2147484099" r:id="rId3"/>
    <p:sldLayoutId id="2147484100" r:id="rId4"/>
    <p:sldLayoutId id="2147484101" r:id="rId5"/>
    <p:sldLayoutId id="2147484106" r:id="rId6"/>
  </p:sldLayoutIdLst>
  <p:hf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2DAF006F-2817-491A-998B-BE729DE9441D}" type="datetime1">
              <a:rPr lang="en-US" altLang="en-US" smtClean="0"/>
              <a:t>9/28/2020</a:t>
            </a:fld>
            <a:endParaRPr lang="en-US" altLang="en-US"/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nl-NL"/>
              <a:t>M Geelhoed | A2D2 Op Mtg</a:t>
            </a:r>
            <a:endParaRPr lang="en-US" b="1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319E6341-E9E7-4128-9402-327DA8681509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7173" name="Picture 1" descr="Footer_06031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02" r:id="rId1"/>
    <p:sldLayoutId id="2147484103" r:id="rId2"/>
    <p:sldLayoutId id="2147484104" r:id="rId3"/>
    <p:sldLayoutId id="2147484105" r:id="rId4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 bwMode="auto">
          <a:xfrm>
            <a:off x="806450" y="3559175"/>
            <a:ext cx="7526338" cy="1139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A2D2 Operational Meeting</a:t>
            </a:r>
          </a:p>
        </p:txBody>
      </p:sp>
      <p:sp>
        <p:nvSpPr>
          <p:cNvPr id="14338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806450" y="4841875"/>
            <a:ext cx="7526338" cy="1489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Michael Geelhoed</a:t>
            </a:r>
          </a:p>
          <a:p>
            <a:pPr eaLnBrk="1" hangingPunct="1"/>
            <a:endParaRPr lang="en-US" altLang="en-US" dirty="0">
              <a:latin typeface="Helvetica" panose="020B0604020202020204" pitchFamily="34" charset="0"/>
              <a:ea typeface="Geneva" pitchFamily="121" charset="-128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Upgrade and Status</a:t>
            </a: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2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F218CF-84B2-4BB0-BBD4-A806D3625078}"/>
              </a:ext>
            </a:extLst>
          </p:cNvPr>
          <p:cNvSpPr txBox="1"/>
          <p:nvPr/>
        </p:nvSpPr>
        <p:spPr>
          <a:xfrm>
            <a:off x="326371" y="814457"/>
            <a:ext cx="460584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Computer Replacement</a:t>
            </a:r>
            <a:endParaRPr lang="en-US" sz="1800" dirty="0">
              <a:solidFill>
                <a:srgbClr val="FF0000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New computer downstairs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Reloaded LabView and other </a:t>
            </a:r>
            <a:r>
              <a:rPr lang="en-US" sz="1800" dirty="0" err="1"/>
              <a:t>pgms</a:t>
            </a:r>
            <a:endParaRPr lang="en-US" sz="18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Finally got this to work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u="sng" dirty="0"/>
              <a:t>DCO are back 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Procurements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Low Dose Films </a:t>
            </a:r>
            <a:r>
              <a:rPr lang="en-US" sz="1800" dirty="0" err="1"/>
              <a:t>Pur</a:t>
            </a:r>
            <a:r>
              <a:rPr lang="en-US" sz="1800" dirty="0"/>
              <a:t> Req #311174 (NIST)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J. Graves and I talked last week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Looks to be proceeding well now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5E2D9A1-563F-417D-84F4-AADDCC812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M Geelhoed | A2D2 Op Mtg</a:t>
            </a:r>
            <a:endParaRPr lang="en-US" b="1"/>
          </a:p>
        </p:txBody>
      </p:sp>
      <p:pic>
        <p:nvPicPr>
          <p:cNvPr id="1026" name="8935bfc1-b780-4afc-814b-8c8da24bed4f" descr="Image">
            <a:extLst>
              <a:ext uri="{FF2B5EF4-FFF2-40B4-BE49-F238E27FC236}">
                <a16:creationId xmlns:a16="http://schemas.microsoft.com/office/drawing/2014/main" id="{FB9E0749-41F7-4F72-89D8-3A80010B5A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091" y="989211"/>
            <a:ext cx="4066309" cy="3049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5937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compatLnSpc="1">
            <a:prstTxWarp prst="textNoShape">
              <a:avLst/>
            </a:prstTxWarp>
          </a:bodyPr>
          <a:lstStyle/>
          <a:p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Work and Samples on the horizon</a:t>
            </a: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3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8782A2E-C546-4290-BFDF-4FA6FA848953}"/>
              </a:ext>
            </a:extLst>
          </p:cNvPr>
          <p:cNvSpPr txBox="1"/>
          <p:nvPr/>
        </p:nvSpPr>
        <p:spPr>
          <a:xfrm>
            <a:off x="228600" y="814457"/>
            <a:ext cx="86868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APS-TD </a:t>
            </a:r>
            <a:r>
              <a:rPr lang="en-US" sz="2000" dirty="0" err="1"/>
              <a:t>Nb</a:t>
            </a:r>
            <a:r>
              <a:rPr lang="en-US" sz="2000" dirty="0"/>
              <a:t> Cavity (Internal)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GWRC Ballast Water (CRADA)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Stonybrook (SUNY CRADA)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Regher</a:t>
            </a:r>
            <a:r>
              <a:rPr lang="en-US" sz="2000" dirty="0"/>
              <a:t> Solar (SPP)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PPD CMS Detector Boards (Internal)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FDA (CRADA/RCA)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NIU/DuPage (NPUA)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APTIM </a:t>
            </a:r>
            <a:r>
              <a:rPr lang="en-US" sz="2000" dirty="0" err="1"/>
              <a:t>Leachrate</a:t>
            </a:r>
            <a:r>
              <a:rPr lang="en-US" sz="2000" dirty="0"/>
              <a:t> (CRADA/SOW pending)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MWRD (~ months)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EERE 3M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SRNL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F7463B-E45B-419F-825A-30C632033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M Geelhoed | A2D2 Op Mtg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3566414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endParaRPr lang="en-US" dirty="0"/>
          </a:p>
          <a:p>
            <a:pPr marL="1828800" lvl="4" indent="0">
              <a:buNone/>
            </a:pPr>
            <a:endParaRPr lang="en-US" dirty="0"/>
          </a:p>
          <a:p>
            <a:pPr marL="1828800" lvl="4" indent="0">
              <a:buNone/>
            </a:pPr>
            <a:endParaRPr lang="en-US" dirty="0"/>
          </a:p>
          <a:p>
            <a:pPr marL="1828800" lvl="4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  <a:p>
            <a:pPr marL="1828800" lvl="4" indent="0">
              <a:buNone/>
            </a:pPr>
            <a:endParaRPr lang="en-US" dirty="0"/>
          </a:p>
          <a:p>
            <a:pPr marL="1828800" lvl="4" indent="0">
              <a:buNone/>
            </a:pPr>
            <a:endParaRPr lang="en-US" dirty="0"/>
          </a:p>
          <a:p>
            <a:pPr marL="1828800" lvl="4" indent="0">
              <a:buNone/>
            </a:pPr>
            <a:endParaRPr lang="en-US" dirty="0"/>
          </a:p>
          <a:p>
            <a:pPr marL="1828800" lvl="4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/>
              <a:t>M Geelhoed | A2D2 Op Mtg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4EDF0B39-187A-40BF-A96A-597C8FD3F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</p:spPr>
        <p:txBody>
          <a:bodyPr/>
          <a:lstStyle/>
          <a:p>
            <a:r>
              <a:rPr lang="en-US" dirty="0"/>
              <a:t>Accelerator Test Cave</a:t>
            </a:r>
          </a:p>
        </p:txBody>
      </p:sp>
      <p:pic>
        <p:nvPicPr>
          <p:cNvPr id="9" name="Picture 8" descr="A large building&#10;&#10;Description automatically generated">
            <a:extLst>
              <a:ext uri="{FF2B5EF4-FFF2-40B4-BE49-F238E27FC236}">
                <a16:creationId xmlns:a16="http://schemas.microsoft.com/office/drawing/2014/main" id="{EE7BEFB6-0412-4147-BE44-846E59767C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790" t="28271" r="14967" b="17675"/>
          <a:stretch/>
        </p:blipFill>
        <p:spPr>
          <a:xfrm>
            <a:off x="1765085" y="827087"/>
            <a:ext cx="7136028" cy="3949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98978"/>
      </p:ext>
    </p:extLst>
  </p:cSld>
  <p:clrMapOvr>
    <a:masterClrMapping/>
  </p:clrMapOvr>
</p:sld>
</file>

<file path=ppt/theme/theme1.xml><?xml version="1.0" encoding="utf-8"?>
<a:theme xmlns:a="http://schemas.openxmlformats.org/drawingml/2006/main" name="FNAL_TemplateMac_060514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A6561EA-5476-4052-84D7-7BCA5B4A2A6E}" vid="{B6CED81E-951A-4DFA-9287-6DC86C25A1D3}"/>
    </a:ext>
  </a:extLst>
</a:theme>
</file>

<file path=ppt/theme/theme2.xml><?xml version="1.0" encoding="utf-8"?>
<a:theme xmlns:a="http://schemas.openxmlformats.org/drawingml/2006/main" name="Fermilab: Footer Only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A6561EA-5476-4052-84D7-7BCA5B4A2A6E}" vid="{3CED6F7E-0C40-4358-9557-CEEF733EC32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1879</TotalTime>
  <Words>140</Words>
  <Application>Microsoft Office PowerPoint</Application>
  <PresentationFormat>On-screen Show (4:3)</PresentationFormat>
  <Paragraphs>42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Helvetica</vt:lpstr>
      <vt:lpstr>FNAL_TemplateMac_060514</vt:lpstr>
      <vt:lpstr>Fermilab: Footer Only</vt:lpstr>
      <vt:lpstr>A2D2 Operational Meeting</vt:lpstr>
      <vt:lpstr>Upgrade and Status</vt:lpstr>
      <vt:lpstr>Work and Samples on the horizon</vt:lpstr>
      <vt:lpstr>Accelerator Test Cave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A2D2 water Depth</dc:title>
  <dc:creator>Mike Geelhoed x4829 14409N</dc:creator>
  <cp:lastModifiedBy>Michael I Geelhoed</cp:lastModifiedBy>
  <cp:revision>167</cp:revision>
  <cp:lastPrinted>2020-07-27T16:47:34Z</cp:lastPrinted>
  <dcterms:created xsi:type="dcterms:W3CDTF">2017-09-14T13:29:21Z</dcterms:created>
  <dcterms:modified xsi:type="dcterms:W3CDTF">2020-09-28T16:13:31Z</dcterms:modified>
</cp:coreProperties>
</file>