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8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10/7/2020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Donovan Tooke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 OCT 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10/7/2020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599" y="176270"/>
            <a:ext cx="8526518" cy="5823166"/>
          </a:xfrm>
        </p:spPr>
        <p:txBody>
          <a:bodyPr/>
          <a:lstStyle/>
          <a:p>
            <a:pPr marL="57150" lvl="0" indent="0">
              <a:buNone/>
            </a:pPr>
            <a:r>
              <a:rPr lang="en-US" sz="2000" dirty="0"/>
              <a:t>Daily: Monitoring systems and alarms. Performing footprint walkthroughs. </a:t>
            </a:r>
            <a:r>
              <a:rPr lang="en-US" sz="2000" dirty="0" err="1"/>
              <a:t>Linac</a:t>
            </a:r>
            <a:r>
              <a:rPr lang="en-US" sz="2000" dirty="0"/>
              <a:t> Beam Tuning</a:t>
            </a:r>
          </a:p>
          <a:p>
            <a:pPr marL="57150" lvl="0" indent="0">
              <a:buNone/>
            </a:pPr>
            <a:endParaRPr lang="en-US" sz="2000" dirty="0"/>
          </a:p>
          <a:p>
            <a:pPr marL="57150" lvl="0" indent="0">
              <a:buNone/>
            </a:pPr>
            <a:r>
              <a:rPr lang="en-US" sz="2000" dirty="0"/>
              <a:t>Monday</a:t>
            </a:r>
          </a:p>
          <a:p>
            <a:r>
              <a:rPr lang="en-US" sz="1800" dirty="0"/>
              <a:t>Booster Interlock Testing and </a:t>
            </a:r>
            <a:r>
              <a:rPr lang="en-US" sz="1800" dirty="0" err="1"/>
              <a:t>Hipot</a:t>
            </a:r>
            <a:endParaRPr lang="en-US" sz="1800" dirty="0"/>
          </a:p>
          <a:p>
            <a:r>
              <a:rPr lang="en-US" sz="1800" dirty="0"/>
              <a:t>Booster RF turned on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Tuesday</a:t>
            </a:r>
          </a:p>
          <a:p>
            <a:pPr indent="-285750"/>
            <a:r>
              <a:rPr lang="en-US" sz="1800" dirty="0"/>
              <a:t>MC6D magnet current testing went well</a:t>
            </a:r>
          </a:p>
          <a:p>
            <a:pPr indent="-285750"/>
            <a:r>
              <a:rPr lang="en-US" sz="1800" dirty="0"/>
              <a:t>Booster Searched/Secured &amp; Configuration Control unlocked</a:t>
            </a:r>
          </a:p>
          <a:p>
            <a:pPr lvl="1"/>
            <a:r>
              <a:rPr lang="en-US" sz="1600" dirty="0"/>
              <a:t>*Controlled Access State*</a:t>
            </a:r>
          </a:p>
          <a:p>
            <a:pPr indent="-285750"/>
            <a:endParaRPr lang="en-US" sz="1600" dirty="0"/>
          </a:p>
          <a:p>
            <a:pPr marL="0" indent="0">
              <a:buNone/>
            </a:pPr>
            <a:r>
              <a:rPr lang="en-US" sz="2000" dirty="0"/>
              <a:t>Wednesday</a:t>
            </a:r>
          </a:p>
          <a:p>
            <a:pPr indent="-285750"/>
            <a:r>
              <a:rPr lang="en-US" sz="1800" dirty="0"/>
              <a:t>BNB wells are off for work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65A70-46B4-41F0-9FCE-A99FBA26932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E092C4-48F6-48C5-B2B3-815670E99CE7}" type="datetime1">
              <a:rPr lang="en-US" altLang="en-US" smtClean="0"/>
              <a:pPr/>
              <a:t>10/7/2020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B44F3-C71B-459D-A9DC-BA8DCD5679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F9F7E-9601-4B4D-A2DC-18AA2298F7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BC038B-CA57-479E-BFA9-9E819877A5DF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18584BBB-DA89-4071-B2FF-19ACB488B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13" y="0"/>
            <a:ext cx="86505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134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624</TotalTime>
  <Words>74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bd-cap-ccdesk</cp:lastModifiedBy>
  <cp:revision>94</cp:revision>
  <cp:lastPrinted>2020-02-05T14:48:16Z</cp:lastPrinted>
  <dcterms:created xsi:type="dcterms:W3CDTF">2015-11-04T14:25:23Z</dcterms:created>
  <dcterms:modified xsi:type="dcterms:W3CDTF">2020-10-07T13:44:42Z</dcterms:modified>
</cp:coreProperties>
</file>