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  <p:sldId id="261" r:id="rId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23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C6FA-8B06-4BDF-98FF-194D1AF871DB}" type="datetimeFigureOut">
              <a:rPr lang="en-US" smtClean="0"/>
              <a:pPr/>
              <a:t>7/8/11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D1994-8196-4F4E-B0A2-7B293DFAF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C6FA-8B06-4BDF-98FF-194D1AF871DB}" type="datetimeFigureOut">
              <a:rPr lang="en-US" smtClean="0"/>
              <a:pPr/>
              <a:t>7/8/11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D1994-8196-4F4E-B0A2-7B293DFAF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C6FA-8B06-4BDF-98FF-194D1AF871DB}" type="datetimeFigureOut">
              <a:rPr lang="en-US" smtClean="0"/>
              <a:pPr/>
              <a:t>7/8/11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D1994-8196-4F4E-B0A2-7B293DFAF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C6FA-8B06-4BDF-98FF-194D1AF871DB}" type="datetimeFigureOut">
              <a:rPr lang="en-US" smtClean="0"/>
              <a:pPr/>
              <a:t>7/8/11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D1994-8196-4F4E-B0A2-7B293DFAF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C6FA-8B06-4BDF-98FF-194D1AF871DB}" type="datetimeFigureOut">
              <a:rPr lang="en-US" smtClean="0"/>
              <a:pPr/>
              <a:t>7/8/11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D1994-8196-4F4E-B0A2-7B293DFAF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C6FA-8B06-4BDF-98FF-194D1AF871DB}" type="datetimeFigureOut">
              <a:rPr lang="en-US" smtClean="0"/>
              <a:pPr/>
              <a:t>7/8/11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D1994-8196-4F4E-B0A2-7B293DFAF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C6FA-8B06-4BDF-98FF-194D1AF871DB}" type="datetimeFigureOut">
              <a:rPr lang="en-US" smtClean="0"/>
              <a:pPr/>
              <a:t>7/8/11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D1994-8196-4F4E-B0A2-7B293DFAF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C6FA-8B06-4BDF-98FF-194D1AF871DB}" type="datetimeFigureOut">
              <a:rPr lang="en-US" smtClean="0"/>
              <a:pPr/>
              <a:t>7/8/11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D1994-8196-4F4E-B0A2-7B293DFAF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C6FA-8B06-4BDF-98FF-194D1AF871DB}" type="datetimeFigureOut">
              <a:rPr lang="en-US" smtClean="0"/>
              <a:pPr/>
              <a:t>7/8/11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D1994-8196-4F4E-B0A2-7B293DFAF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C6FA-8B06-4BDF-98FF-194D1AF871DB}" type="datetimeFigureOut">
              <a:rPr lang="en-US" smtClean="0"/>
              <a:pPr/>
              <a:t>7/8/11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D1994-8196-4F4E-B0A2-7B293DFAF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C6FA-8B06-4BDF-98FF-194D1AF871DB}" type="datetimeFigureOut">
              <a:rPr lang="en-US" smtClean="0"/>
              <a:pPr/>
              <a:t>7/8/11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D1994-8196-4F4E-B0A2-7B293DFAF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FC6FA-8B06-4BDF-98FF-194D1AF871DB}" type="datetimeFigureOut">
              <a:rPr lang="en-US" smtClean="0"/>
              <a:pPr/>
              <a:t>7/8/11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D1994-8196-4F4E-B0A2-7B293DFAF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MTA Beam Line Commissioning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07/11/2011 Update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Since Last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Final bend (UVB03) inadequate for 1.6 degree bend.</a:t>
            </a:r>
          </a:p>
          <a:p>
            <a:pPr lvl="1"/>
            <a:r>
              <a:rPr lang="en-US" dirty="0" smtClean="0"/>
              <a:t>Replaced Booster Corrector UVB03 with Main Injector IDV corrector.</a:t>
            </a:r>
          </a:p>
          <a:p>
            <a:pPr lvl="1"/>
            <a:r>
              <a:rPr lang="en-US" dirty="0" smtClean="0"/>
              <a:t>Upgraded bulk supply to achieve higher voltage.</a:t>
            </a:r>
          </a:p>
          <a:p>
            <a:pPr lvl="1"/>
            <a:r>
              <a:rPr lang="en-US" dirty="0" smtClean="0"/>
              <a:t>Ramping all vertical bends and final vertical dogleg.</a:t>
            </a:r>
          </a:p>
          <a:p>
            <a:pPr lvl="1"/>
            <a:r>
              <a:rPr lang="en-US" dirty="0" smtClean="0"/>
              <a:t>Excellent work by EE and Mechanical Support groups!</a:t>
            </a:r>
          </a:p>
          <a:p>
            <a:r>
              <a:rPr lang="en-US" dirty="0" smtClean="0"/>
              <a:t>Increased separation between vertical dogleg.</a:t>
            </a:r>
          </a:p>
          <a:p>
            <a:r>
              <a:rPr lang="en-US" dirty="0" smtClean="0"/>
              <a:t>S8 (SWIC immediately upstream of collimator) no longer used – rely on phosphor screen.</a:t>
            </a:r>
          </a:p>
          <a:p>
            <a:r>
              <a:rPr lang="en-US" dirty="0" smtClean="0"/>
              <a:t>Several studies to characterize beam.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609600" y="533400"/>
          <a:ext cx="7543800" cy="582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3" name="Acrobat Document" r:id="rId3" imgW="7543607" imgH="5829107" progId="AcroExch.Document.7">
                  <p:embed/>
                </p:oleObj>
              </mc:Choice>
              <mc:Fallback>
                <p:oleObj name="Acrobat Document" r:id="rId3" imgW="7543607" imgH="5829107" progId="AcroExch.Document.7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33400"/>
                        <a:ext cx="7543800" cy="582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295400" y="1447800"/>
            <a:ext cx="2895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Moved corrector upstream to increase lever arm.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33800" y="4876800"/>
            <a:ext cx="281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Replaced Booster Corrector with Main Injector IDV corrector and stand.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248400" y="1981200"/>
            <a:ext cx="1405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Uncabled</a:t>
            </a:r>
            <a:r>
              <a:rPr lang="en-US" dirty="0" smtClean="0"/>
              <a:t> S8.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8" idx="2"/>
          </p:cNvCxnSpPr>
          <p:nvPr/>
        </p:nvCxnSpPr>
        <p:spPr>
          <a:xfrm rot="5400000">
            <a:off x="1694766" y="2151965"/>
            <a:ext cx="1106269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0" idx="2"/>
          </p:cNvCxnSpPr>
          <p:nvPr/>
        </p:nvCxnSpPr>
        <p:spPr>
          <a:xfrm rot="16200000" flipH="1">
            <a:off x="7165524" y="2136324"/>
            <a:ext cx="621268" cy="10496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0"/>
          </p:cNvCxnSpPr>
          <p:nvPr/>
        </p:nvCxnSpPr>
        <p:spPr>
          <a:xfrm rot="5400000" flipH="1" flipV="1">
            <a:off x="4591050" y="3905250"/>
            <a:ext cx="1524000" cy="419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Able to achieve 100% transmission to collimator (approximately 2x10</a:t>
            </a:r>
            <a:r>
              <a:rPr lang="en-US" baseline="30000" dirty="0" smtClean="0"/>
              <a:t>12</a:t>
            </a:r>
            <a:r>
              <a:rPr lang="en-US" dirty="0" smtClean="0"/>
              <a:t> H- over 10 microseconds).</a:t>
            </a:r>
          </a:p>
          <a:p>
            <a:r>
              <a:rPr lang="en-US" dirty="0" smtClean="0"/>
              <a:t>After collimation, beam is approximately 10</a:t>
            </a:r>
            <a:r>
              <a:rPr lang="en-US" baseline="30000" dirty="0" smtClean="0"/>
              <a:t>11</a:t>
            </a:r>
            <a:r>
              <a:rPr lang="en-US" dirty="0" smtClean="0"/>
              <a:t> H- over 10 microseconds.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143</Words>
  <Application>Microsoft Macintosh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Acrobat Document</vt:lpstr>
      <vt:lpstr>MTA Beam Line Commissioning</vt:lpstr>
      <vt:lpstr>Since Last Update</vt:lpstr>
      <vt:lpstr>PowerPoint Presentation</vt:lpstr>
      <vt:lpstr>Status</vt:lpstr>
    </vt:vector>
  </TitlesOfParts>
  <Company>Fermilab | Accelerator Division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MTA Beam Line Commissioning</dc:title>
  <dc:creator>kobilarcik</dc:creator>
  <cp:lastModifiedBy>Craig Moore</cp:lastModifiedBy>
  <cp:revision>13</cp:revision>
  <dcterms:created xsi:type="dcterms:W3CDTF">2011-05-20T20:31:17Z</dcterms:created>
  <dcterms:modified xsi:type="dcterms:W3CDTF">2011-07-08T20:19:03Z</dcterms:modified>
</cp:coreProperties>
</file>