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707" r:id="rId2"/>
    <p:sldId id="738" r:id="rId3"/>
    <p:sldId id="740" r:id="rId4"/>
    <p:sldId id="741" r:id="rId5"/>
    <p:sldId id="742" r:id="rId6"/>
    <p:sldId id="743" r:id="rId7"/>
    <p:sldId id="744" r:id="rId8"/>
    <p:sldId id="745" r:id="rId9"/>
    <p:sldId id="746" r:id="rId10"/>
    <p:sldId id="747" r:id="rId11"/>
    <p:sldId id="748" r:id="rId12"/>
    <p:sldId id="749" r:id="rId13"/>
    <p:sldId id="750" r:id="rId14"/>
    <p:sldId id="751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00"/>
    <a:srgbClr val="0000FF"/>
    <a:srgbClr val="66FF33"/>
    <a:srgbClr val="FFFFFF"/>
    <a:srgbClr val="FFFF00"/>
    <a:srgbClr val="006000"/>
    <a:srgbClr val="000099"/>
    <a:srgbClr val="B430A0"/>
    <a:srgbClr val="9EB9DA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585" autoAdjust="0"/>
  </p:normalViewPr>
  <p:slideViewPr>
    <p:cSldViewPr>
      <p:cViewPr>
        <p:scale>
          <a:sx n="70" d="100"/>
          <a:sy n="70" d="100"/>
        </p:scale>
        <p:origin x="374" y="30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AA20D5-6F70-4DBF-9E5A-89109500D033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8C1550-9E0E-49F9-B0E4-FF9F52F71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2575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819" y="5156835"/>
            <a:ext cx="2264359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2" y="274320"/>
            <a:ext cx="2376275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55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1/25/2021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Ralf Ehrlich - University of Virginia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8909-163F-400C-89C2-71714D69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1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1/25/2021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Ralf Ehrlich - University of Virginia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8909-163F-400C-89C2-71714D69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1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1/25/2021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Ralf Ehrlich - University of Virginia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8909-163F-400C-89C2-71714D69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8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35374" cy="685800"/>
          </a:xfrm>
          <a:solidFill>
            <a:srgbClr val="0070C0"/>
          </a:solidFill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943600"/>
          </a:xfrm>
        </p:spPr>
        <p:txBody>
          <a:bodyPr/>
          <a:lstStyle>
            <a:lvl1pPr marL="233363" indent="-233363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</a:defRPr>
            </a:lvl1pPr>
            <a:lvl2pPr marL="569913" indent="-225425"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914400" indent="-223838">
              <a:spcBef>
                <a:spcPts val="0"/>
              </a:spcBef>
              <a:buClr>
                <a:srgbClr val="0070C0"/>
              </a:buClr>
              <a:defRPr sz="1800">
                <a:solidFill>
                  <a:schemeClr val="tx1"/>
                </a:solidFill>
              </a:defRPr>
            </a:lvl3pPr>
            <a:lvl4pPr marL="1258888" indent="-231775"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 marL="1604963" indent="-233363"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1/25/2021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Ralf Ehrlich - University of Virginia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4F8909-163F-400C-89C2-71714D69C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070C0"/>
          </a:solidFill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1/25/2021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Ralf Ehrlich - University of Virginia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544F8909-163F-400C-89C2-71714D69C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7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1/25/2021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Ralf Ehrlich - University of Virginia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8909-163F-400C-89C2-71714D69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00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1/25/2021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Ralf Ehrlich - University of Virginia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8909-163F-400C-89C2-71714D69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5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1/25/2021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Ralf Ehrlich - University of Virginia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8909-163F-400C-89C2-71714D69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89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1/25/2021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Ralf Ehrlich - University of Virginia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8909-163F-400C-89C2-71714D69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9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1/25/2021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Ralf Ehrlich - University of Virginia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8909-163F-400C-89C2-71714D69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4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1/25/2021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Ralf Ehrlich - University of Virginia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8909-163F-400C-89C2-71714D69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9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1/25/2021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Ralf Ehrlich - University of Virginia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F8909-163F-400C-89C2-71714D69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7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143000"/>
            <a:ext cx="8686800" cy="2895600"/>
          </a:xfrm>
        </p:spPr>
        <p:txBody>
          <a:bodyPr/>
          <a:lstStyle/>
          <a:p>
            <a:r>
              <a:rPr lang="en-US" sz="6600" dirty="0">
                <a:solidFill>
                  <a:schemeClr val="tx1"/>
                </a:solidFill>
              </a:rPr>
              <a:t>Pyramid Simulation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2057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Ralf Ehrlich</a:t>
            </a:r>
          </a:p>
          <a:p>
            <a:pPr>
              <a:spcBef>
                <a:spcPts val="0"/>
              </a:spcBef>
            </a:pPr>
            <a:r>
              <a:rPr lang="en-US" dirty="0"/>
              <a:t>University of Virginia</a:t>
            </a:r>
          </a:p>
          <a:p>
            <a:pPr>
              <a:spcBef>
                <a:spcPts val="0"/>
              </a:spcBef>
            </a:pPr>
            <a:r>
              <a:rPr lang="en-US" dirty="0"/>
              <a:t>January 25, 2021</a:t>
            </a:r>
          </a:p>
        </p:txBody>
      </p:sp>
    </p:spTree>
    <p:extLst>
      <p:ext uri="{BB962C8B-B14F-4D97-AF65-F5344CB8AC3E}">
        <p14:creationId xmlns:p14="http://schemas.microsoft.com/office/powerpoint/2010/main" val="1859451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2F72F9-8397-4C84-80BD-1EB81F2BD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160"/>
            <a:ext cx="6846570" cy="329184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2800" dirty="0"/>
              <a:t>FAQ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1/25/2021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Ralf Ehrlich - University of Virginia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8909-163F-400C-89C2-71714D69C6B1}" type="slidenum">
              <a:rPr lang="en-US" smtClean="0">
                <a:solidFill>
                  <a:schemeClr val="accent1"/>
                </a:solidFill>
              </a:rPr>
              <a:pPr/>
              <a:t>10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DF32C1-4F45-48C0-A625-D6DAA7699697}"/>
              </a:ext>
            </a:extLst>
          </p:cNvPr>
          <p:cNvSpPr txBox="1"/>
          <p:nvPr/>
        </p:nvSpPr>
        <p:spPr>
          <a:xfrm>
            <a:off x="6947560" y="793961"/>
            <a:ext cx="1849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No cut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43C276-FCDB-420A-AC8E-7C16738D768C}"/>
              </a:ext>
            </a:extLst>
          </p:cNvPr>
          <p:cNvSpPr txBox="1"/>
          <p:nvPr/>
        </p:nvSpPr>
        <p:spPr>
          <a:xfrm>
            <a:off x="6846570" y="4572000"/>
            <a:ext cx="2297430" cy="422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3200" b="1" dirty="0"/>
              <a:t>10 GeV cut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ACF89D-1CC7-423B-B0AB-8FA4EADE3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4657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51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F75218-0B4F-415F-A0EF-5A28B5A04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160"/>
            <a:ext cx="6846570" cy="329184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2800" dirty="0"/>
              <a:t>FAQ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1/25/2021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Ralf Ehrlich - University of Virginia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8909-163F-400C-89C2-71714D69C6B1}" type="slidenum">
              <a:rPr lang="en-US" smtClean="0">
                <a:solidFill>
                  <a:schemeClr val="accent1"/>
                </a:solidFill>
              </a:rPr>
              <a:pPr/>
              <a:t>11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6B8EBB-D930-4DEE-BDEB-104846CFF653}"/>
              </a:ext>
            </a:extLst>
          </p:cNvPr>
          <p:cNvSpPr txBox="1"/>
          <p:nvPr/>
        </p:nvSpPr>
        <p:spPr>
          <a:xfrm>
            <a:off x="6947560" y="793961"/>
            <a:ext cx="1849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No cut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B876A4-7123-4962-A9F7-9A4DC55440A7}"/>
              </a:ext>
            </a:extLst>
          </p:cNvPr>
          <p:cNvSpPr txBox="1"/>
          <p:nvPr/>
        </p:nvSpPr>
        <p:spPr>
          <a:xfrm>
            <a:off x="6846570" y="4572000"/>
            <a:ext cx="2297430" cy="422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3200" b="1" dirty="0"/>
              <a:t>10 GeV cut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8EC852-3EC1-46F1-AE4C-18295D43B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4657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30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3F55FA9-01A3-4BC4-883F-653448FB5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160"/>
            <a:ext cx="6846570" cy="329184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2800" dirty="0"/>
              <a:t>FAQ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1/25/2021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Ralf Ehrlich - University of Virginia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8909-163F-400C-89C2-71714D69C6B1}" type="slidenum">
              <a:rPr lang="en-US" smtClean="0">
                <a:solidFill>
                  <a:schemeClr val="accent1"/>
                </a:solidFill>
              </a:rPr>
              <a:pPr/>
              <a:t>12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8B8CA6-CE8B-4644-830B-B3AD428DAF74}"/>
              </a:ext>
            </a:extLst>
          </p:cNvPr>
          <p:cNvSpPr txBox="1"/>
          <p:nvPr/>
        </p:nvSpPr>
        <p:spPr>
          <a:xfrm>
            <a:off x="6947560" y="793961"/>
            <a:ext cx="1849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No cut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EA894B-57DA-46CF-8B41-C0479C545DEA}"/>
              </a:ext>
            </a:extLst>
          </p:cNvPr>
          <p:cNvSpPr txBox="1"/>
          <p:nvPr/>
        </p:nvSpPr>
        <p:spPr>
          <a:xfrm>
            <a:off x="6846570" y="4572000"/>
            <a:ext cx="2297430" cy="422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3200" b="1" dirty="0"/>
              <a:t>10 GeV cut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28E788-C724-4E2E-B6AD-3FAE09272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4657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32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E6B3F4F-87DD-48A3-9D2C-D199A167C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160"/>
            <a:ext cx="6846570" cy="329184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2800" dirty="0"/>
              <a:t>FAQ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1/25/2021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Ralf Ehrlich - University of Virginia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8909-163F-400C-89C2-71714D69C6B1}" type="slidenum">
              <a:rPr lang="en-US" smtClean="0">
                <a:solidFill>
                  <a:schemeClr val="accent1"/>
                </a:solidFill>
              </a:rPr>
              <a:pPr/>
              <a:t>13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9092D5-E786-462E-88E3-55934623D0DE}"/>
              </a:ext>
            </a:extLst>
          </p:cNvPr>
          <p:cNvSpPr txBox="1"/>
          <p:nvPr/>
        </p:nvSpPr>
        <p:spPr>
          <a:xfrm>
            <a:off x="6947560" y="793961"/>
            <a:ext cx="1849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No cut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CA9664-4F47-49C1-99D6-E76486DB458D}"/>
              </a:ext>
            </a:extLst>
          </p:cNvPr>
          <p:cNvSpPr txBox="1"/>
          <p:nvPr/>
        </p:nvSpPr>
        <p:spPr>
          <a:xfrm>
            <a:off x="6846570" y="4572000"/>
            <a:ext cx="2297430" cy="422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3200" b="1" dirty="0"/>
              <a:t>10 GeV cut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29ACF72-89E4-447A-AA54-CC62F6D6E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4657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69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9614D76-BD72-4B55-8DC9-6AA10D046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160"/>
            <a:ext cx="6846570" cy="329184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2800" dirty="0"/>
              <a:t>FAQ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1/25/2021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Ralf Ehrlich - University of Virginia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8909-163F-400C-89C2-71714D69C6B1}" type="slidenum">
              <a:rPr lang="en-US" smtClean="0">
                <a:solidFill>
                  <a:schemeClr val="accent1"/>
                </a:solidFill>
              </a:rPr>
              <a:pPr/>
              <a:t>14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1ED75B-3DD7-4233-BD99-8852FE953684}"/>
              </a:ext>
            </a:extLst>
          </p:cNvPr>
          <p:cNvSpPr txBox="1"/>
          <p:nvPr/>
        </p:nvSpPr>
        <p:spPr>
          <a:xfrm>
            <a:off x="6947560" y="793961"/>
            <a:ext cx="1849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No cut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1D95BF-6AE2-418E-82F3-7B4E2B000897}"/>
              </a:ext>
            </a:extLst>
          </p:cNvPr>
          <p:cNvSpPr txBox="1"/>
          <p:nvPr/>
        </p:nvSpPr>
        <p:spPr>
          <a:xfrm>
            <a:off x="6846570" y="4572000"/>
            <a:ext cx="2297430" cy="422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3200" b="1" dirty="0"/>
              <a:t>10 GeV cut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6CD842-D399-4F08-B8F2-6E4D6F918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4657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84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2800" dirty="0"/>
              <a:t>FAQ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6F2666-1D05-4F03-823B-2C4318E71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95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88064A-E58E-4123-8D70-C9BFF3BD1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2040"/>
            <a:ext cx="9144000" cy="329596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1/25/2021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Ralf Ehrlich - University of Virginia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8909-163F-400C-89C2-71714D69C6B1}" type="slidenum">
              <a:rPr lang="en-US" smtClean="0">
                <a:solidFill>
                  <a:schemeClr val="accent1"/>
                </a:solidFill>
              </a:rPr>
              <a:pPr/>
              <a:t>2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58FE49-728F-4CAA-A8D9-E76C2025F39D}"/>
              </a:ext>
            </a:extLst>
          </p:cNvPr>
          <p:cNvSpPr txBox="1"/>
          <p:nvPr/>
        </p:nvSpPr>
        <p:spPr>
          <a:xfrm>
            <a:off x="2735038" y="304800"/>
            <a:ext cx="1303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No cut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6FE2EB-3580-47AD-9FC8-569CFEEDBB4B}"/>
              </a:ext>
            </a:extLst>
          </p:cNvPr>
          <p:cNvSpPr txBox="1"/>
          <p:nvPr/>
        </p:nvSpPr>
        <p:spPr>
          <a:xfrm>
            <a:off x="2634048" y="4082839"/>
            <a:ext cx="1404552" cy="717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3200" b="1" dirty="0">
                <a:solidFill>
                  <a:schemeClr val="bg1"/>
                </a:solidFill>
              </a:rPr>
              <a:t>10 GeV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       cut</a:t>
            </a:r>
          </a:p>
        </p:txBody>
      </p:sp>
    </p:spTree>
    <p:extLst>
      <p:ext uri="{BB962C8B-B14F-4D97-AF65-F5344CB8AC3E}">
        <p14:creationId xmlns:p14="http://schemas.microsoft.com/office/powerpoint/2010/main" val="2060693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2800" dirty="0"/>
              <a:t>FAQ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8D30C7-67BE-4AAF-A726-154A813A2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95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65F488-CF50-4734-9282-3FBDED25E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2040"/>
            <a:ext cx="9144000" cy="329596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1/25/2021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Ralf Ehrlich - University of Virginia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8909-163F-400C-89C2-71714D69C6B1}" type="slidenum">
              <a:rPr lang="en-US" smtClean="0">
                <a:solidFill>
                  <a:schemeClr val="accent1"/>
                </a:solidFill>
              </a:rPr>
              <a:pPr/>
              <a:t>3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B801F3-6934-4FF0-A862-EC07A21CEFC4}"/>
              </a:ext>
            </a:extLst>
          </p:cNvPr>
          <p:cNvSpPr txBox="1"/>
          <p:nvPr/>
        </p:nvSpPr>
        <p:spPr>
          <a:xfrm>
            <a:off x="2735038" y="304800"/>
            <a:ext cx="1303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No cut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FC992F-0979-4E38-A5EA-E0124A2344B1}"/>
              </a:ext>
            </a:extLst>
          </p:cNvPr>
          <p:cNvSpPr txBox="1"/>
          <p:nvPr/>
        </p:nvSpPr>
        <p:spPr>
          <a:xfrm>
            <a:off x="2634048" y="4082839"/>
            <a:ext cx="1404552" cy="717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3200" b="1" dirty="0">
                <a:solidFill>
                  <a:schemeClr val="bg1"/>
                </a:solidFill>
              </a:rPr>
              <a:t>10 GeV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       cut</a:t>
            </a:r>
          </a:p>
        </p:txBody>
      </p:sp>
    </p:spTree>
    <p:extLst>
      <p:ext uri="{BB962C8B-B14F-4D97-AF65-F5344CB8AC3E}">
        <p14:creationId xmlns:p14="http://schemas.microsoft.com/office/powerpoint/2010/main" val="691029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2800" dirty="0"/>
              <a:t>FAQ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CE8AFC-80DE-4D07-9855-E2893E4D9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95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CCE96A-C19C-4778-9C97-C56140B51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2040"/>
            <a:ext cx="9144000" cy="329596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1/25/2021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Ralf Ehrlich - University of Virginia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8909-163F-400C-89C2-71714D69C6B1}" type="slidenum">
              <a:rPr lang="en-US" smtClean="0">
                <a:solidFill>
                  <a:schemeClr val="accent1"/>
                </a:solidFill>
              </a:rPr>
              <a:pPr/>
              <a:t>4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5AC43C-3572-4E9F-B042-05902CB1B7FF}"/>
              </a:ext>
            </a:extLst>
          </p:cNvPr>
          <p:cNvSpPr txBox="1"/>
          <p:nvPr/>
        </p:nvSpPr>
        <p:spPr>
          <a:xfrm>
            <a:off x="2735038" y="304800"/>
            <a:ext cx="1303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No cut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022AD6-52C8-4DD7-BA31-259DD59C45A0}"/>
              </a:ext>
            </a:extLst>
          </p:cNvPr>
          <p:cNvSpPr txBox="1"/>
          <p:nvPr/>
        </p:nvSpPr>
        <p:spPr>
          <a:xfrm>
            <a:off x="2634048" y="4082839"/>
            <a:ext cx="1404552" cy="717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3200" b="1" dirty="0">
                <a:solidFill>
                  <a:schemeClr val="bg1"/>
                </a:solidFill>
              </a:rPr>
              <a:t>10 GeV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       cut</a:t>
            </a:r>
          </a:p>
        </p:txBody>
      </p:sp>
    </p:spTree>
    <p:extLst>
      <p:ext uri="{BB962C8B-B14F-4D97-AF65-F5344CB8AC3E}">
        <p14:creationId xmlns:p14="http://schemas.microsoft.com/office/powerpoint/2010/main" val="2190584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2800" dirty="0"/>
              <a:t>FAQ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7B0B90-9118-49F3-A0E3-600F4143C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95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4318D8-849D-4C22-A872-7555EBBC3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2040"/>
            <a:ext cx="9144000" cy="329596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1/25/2021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Ralf Ehrlich - University of Virginia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8909-163F-400C-89C2-71714D69C6B1}" type="slidenum">
              <a:rPr lang="en-US" smtClean="0">
                <a:solidFill>
                  <a:schemeClr val="accent1"/>
                </a:solidFill>
              </a:rPr>
              <a:pPr/>
              <a:t>5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8FE08-88FD-4035-9A2D-873A2B7B8635}"/>
              </a:ext>
            </a:extLst>
          </p:cNvPr>
          <p:cNvSpPr txBox="1"/>
          <p:nvPr/>
        </p:nvSpPr>
        <p:spPr>
          <a:xfrm>
            <a:off x="2735038" y="304800"/>
            <a:ext cx="1303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No cut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81742C-36DD-47E6-8CC3-663FD6DD4D3B}"/>
              </a:ext>
            </a:extLst>
          </p:cNvPr>
          <p:cNvSpPr txBox="1"/>
          <p:nvPr/>
        </p:nvSpPr>
        <p:spPr>
          <a:xfrm>
            <a:off x="2634048" y="4082839"/>
            <a:ext cx="1404552" cy="717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3200" b="1" dirty="0">
                <a:solidFill>
                  <a:schemeClr val="bg1"/>
                </a:solidFill>
              </a:rPr>
              <a:t>10 GeV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       cut</a:t>
            </a:r>
          </a:p>
        </p:txBody>
      </p:sp>
    </p:spTree>
    <p:extLst>
      <p:ext uri="{BB962C8B-B14F-4D97-AF65-F5344CB8AC3E}">
        <p14:creationId xmlns:p14="http://schemas.microsoft.com/office/powerpoint/2010/main" val="969675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2800" dirty="0"/>
              <a:t>FAQ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97B980-6C57-49DC-B87E-EE5DDC4DB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95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17A9FB-C333-499C-A2EE-56E9D3DC2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2040"/>
            <a:ext cx="9144000" cy="329596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1/25/2021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Ralf Ehrlich - University of Virginia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8909-163F-400C-89C2-71714D69C6B1}" type="slidenum">
              <a:rPr lang="en-US" smtClean="0">
                <a:solidFill>
                  <a:schemeClr val="accent1"/>
                </a:solidFill>
              </a:rPr>
              <a:pPr/>
              <a:t>6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7EA6AC-A247-4964-8492-A10B73E4CE74}"/>
              </a:ext>
            </a:extLst>
          </p:cNvPr>
          <p:cNvSpPr txBox="1"/>
          <p:nvPr/>
        </p:nvSpPr>
        <p:spPr>
          <a:xfrm>
            <a:off x="2735038" y="304800"/>
            <a:ext cx="1303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No cut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F4F4A7-B340-4884-B3AF-BA365D612B2A}"/>
              </a:ext>
            </a:extLst>
          </p:cNvPr>
          <p:cNvSpPr txBox="1"/>
          <p:nvPr/>
        </p:nvSpPr>
        <p:spPr>
          <a:xfrm>
            <a:off x="2634048" y="4082839"/>
            <a:ext cx="1404552" cy="717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3200" b="1" dirty="0">
                <a:solidFill>
                  <a:schemeClr val="bg1"/>
                </a:solidFill>
              </a:rPr>
              <a:t>10 GeV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       cut</a:t>
            </a:r>
          </a:p>
        </p:txBody>
      </p:sp>
    </p:spTree>
    <p:extLst>
      <p:ext uri="{BB962C8B-B14F-4D97-AF65-F5344CB8AC3E}">
        <p14:creationId xmlns:p14="http://schemas.microsoft.com/office/powerpoint/2010/main" val="3552661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2800" dirty="0"/>
              <a:t>FAQ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FF58C5-65D1-4069-8AFB-05EEDDD4E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95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16DF4F-8A60-413C-99D5-2F1D870466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2040"/>
            <a:ext cx="9144000" cy="329596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1/25/2021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Ralf Ehrlich - University of Virginia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8909-163F-400C-89C2-71714D69C6B1}" type="slidenum">
              <a:rPr lang="en-US" smtClean="0">
                <a:solidFill>
                  <a:schemeClr val="accent1"/>
                </a:solidFill>
              </a:rPr>
              <a:pPr/>
              <a:t>7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667D5B-773C-491E-9A57-5B65227F49AD}"/>
              </a:ext>
            </a:extLst>
          </p:cNvPr>
          <p:cNvSpPr txBox="1"/>
          <p:nvPr/>
        </p:nvSpPr>
        <p:spPr>
          <a:xfrm>
            <a:off x="2735038" y="304800"/>
            <a:ext cx="1303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No cut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4119A8-FD92-4889-8392-48A1E566B83C}"/>
              </a:ext>
            </a:extLst>
          </p:cNvPr>
          <p:cNvSpPr txBox="1"/>
          <p:nvPr/>
        </p:nvSpPr>
        <p:spPr>
          <a:xfrm>
            <a:off x="2634048" y="4082839"/>
            <a:ext cx="1404552" cy="717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3200" b="1" dirty="0">
                <a:solidFill>
                  <a:schemeClr val="bg1"/>
                </a:solidFill>
              </a:rPr>
              <a:t>10 GeV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       cut</a:t>
            </a:r>
          </a:p>
        </p:txBody>
      </p:sp>
    </p:spTree>
    <p:extLst>
      <p:ext uri="{BB962C8B-B14F-4D97-AF65-F5344CB8AC3E}">
        <p14:creationId xmlns:p14="http://schemas.microsoft.com/office/powerpoint/2010/main" val="3612920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11081D-5DF7-4333-A485-0A641264B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160"/>
            <a:ext cx="6846570" cy="329184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2800" dirty="0"/>
              <a:t>FAQ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1/25/2021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Ralf Ehrlich - University of Virginia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8909-163F-400C-89C2-71714D69C6B1}" type="slidenum">
              <a:rPr lang="en-US" smtClean="0">
                <a:solidFill>
                  <a:schemeClr val="accent1"/>
                </a:solidFill>
              </a:rPr>
              <a:pPr/>
              <a:t>8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C6C958-E8E6-411D-ABF7-BB196BC4B54E}"/>
              </a:ext>
            </a:extLst>
          </p:cNvPr>
          <p:cNvSpPr txBox="1"/>
          <p:nvPr/>
        </p:nvSpPr>
        <p:spPr>
          <a:xfrm>
            <a:off x="6947560" y="793961"/>
            <a:ext cx="1849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No cut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49A033-CFF4-4FFC-95ED-D45B4C544707}"/>
              </a:ext>
            </a:extLst>
          </p:cNvPr>
          <p:cNvSpPr txBox="1"/>
          <p:nvPr/>
        </p:nvSpPr>
        <p:spPr>
          <a:xfrm>
            <a:off x="6846570" y="4572000"/>
            <a:ext cx="2297430" cy="422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3200" b="1" dirty="0"/>
              <a:t>10 GeV cut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F34A61-7237-4900-AC45-C38AFB222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4657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2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ABF2B13-5DAA-425C-98D0-C259F4D75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160"/>
            <a:ext cx="6846570" cy="329184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2800" dirty="0"/>
              <a:t>FAQ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1/25/2021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Ralf Ehrlich - University of Virginia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8909-163F-400C-89C2-71714D69C6B1}" type="slidenum">
              <a:rPr lang="en-US" smtClean="0">
                <a:solidFill>
                  <a:schemeClr val="accent1"/>
                </a:solidFill>
              </a:rPr>
              <a:pPr/>
              <a:t>9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88AE54-2294-49E0-8665-0F897D56C6F8}"/>
              </a:ext>
            </a:extLst>
          </p:cNvPr>
          <p:cNvSpPr txBox="1"/>
          <p:nvPr/>
        </p:nvSpPr>
        <p:spPr>
          <a:xfrm>
            <a:off x="6947560" y="793961"/>
            <a:ext cx="1849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No cut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A7E364-72DD-4F25-9E7E-F72122461DA4}"/>
              </a:ext>
            </a:extLst>
          </p:cNvPr>
          <p:cNvSpPr txBox="1"/>
          <p:nvPr/>
        </p:nvSpPr>
        <p:spPr>
          <a:xfrm>
            <a:off x="6846570" y="4572000"/>
            <a:ext cx="2297430" cy="422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3200" b="1" dirty="0"/>
              <a:t>10 GeV cut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559F9A-E252-4430-B1C2-931A571A5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4657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59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325215</TotalTime>
  <Words>205</Words>
  <Application>Microsoft Office PowerPoint</Application>
  <PresentationFormat>On-screen Show (4:3)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Pyramid Simulation</vt:lpstr>
      <vt:lpstr>FAQ</vt:lpstr>
      <vt:lpstr>FAQ</vt:lpstr>
      <vt:lpstr>FAQ</vt:lpstr>
      <vt:lpstr>FAQ</vt:lpstr>
      <vt:lpstr>FAQ</vt:lpstr>
      <vt:lpstr>FAQ</vt:lpstr>
      <vt:lpstr>FAQ</vt:lpstr>
      <vt:lpstr>FAQ</vt:lpstr>
      <vt:lpstr>FAQ</vt:lpstr>
      <vt:lpstr>FAQ</vt:lpstr>
      <vt:lpstr>FAQ</vt:lpstr>
      <vt:lpstr>FAQ</vt:lpstr>
      <vt:lpstr>FAQ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Mu2e Cosmic Ray Background Simulation</dc:title>
  <dc:creator>Ralf</dc:creator>
  <cp:lastModifiedBy>Ralf</cp:lastModifiedBy>
  <cp:revision>2729</cp:revision>
  <cp:lastPrinted>2015-11-12T20:23:04Z</cp:lastPrinted>
  <dcterms:created xsi:type="dcterms:W3CDTF">2013-02-04T15:33:51Z</dcterms:created>
  <dcterms:modified xsi:type="dcterms:W3CDTF">2021-01-26T00:17:11Z</dcterms:modified>
</cp:coreProperties>
</file>