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576" r:id="rId2"/>
    <p:sldId id="64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230"/>
    <a:srgbClr val="F18231"/>
    <a:srgbClr val="F31C05"/>
    <a:srgbClr val="E77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9"/>
    <p:restoredTop sz="94404"/>
  </p:normalViewPr>
  <p:slideViewPr>
    <p:cSldViewPr snapToGrid="0" snapToObjects="1">
      <p:cViewPr varScale="1">
        <p:scale>
          <a:sx n="85" d="100"/>
          <a:sy n="85" d="100"/>
        </p:scale>
        <p:origin x="6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ACFD6-D442-D24F-B381-88479AF61DC7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23A27-27CD-B645-B23D-A1F2D37FA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5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F4ACB-F499-A840-A2F2-44BCEE397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3CF2B3-BB5C-2340-9619-8E00361D6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117A8-11A6-414F-89A7-72D8AFDB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2B745-790A-0A43-99E0-932EDF8F7FFD}" type="datetime1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3134E-D884-1B4E-8AEB-F41D609F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8A901-CC12-F647-BAE0-414D0229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5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F828-599F-2B4C-9990-A8BCE7DA8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6821B-A10D-BB40-9534-311B9D7EF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C2F33-3128-9D4C-A654-5CDDD6F7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D21A3-4304-DD43-AF69-978D8A649908}" type="datetime1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B60D5-E00A-FF4C-B746-C016B403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CD829-09BC-8748-9489-8486F27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53E7A1-6972-A14E-88F3-BB6969A11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CD051-B943-AF4E-BF40-C53CF441B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FCF39-E98F-E649-8638-39B2149F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58DD-0ACD-AF4D-BA36-91623978720D}" type="datetime1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BA6EE-70B2-2A4B-AD0D-3106E151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918AA-F510-484E-862F-D6B84C13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6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882D7-9294-6D4F-BA0A-0E9D38A39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37B0A-0D55-F44A-9242-D3B5D2E38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DB8DB-5082-5144-AB8B-D02AB7D8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957" y="6356350"/>
            <a:ext cx="3434443" cy="371021"/>
          </a:xfrm>
        </p:spPr>
        <p:txBody>
          <a:bodyPr/>
          <a:lstStyle/>
          <a:p>
            <a:fld id="{C2483182-A8A0-1548-9B89-99CD07CC8311}" type="datetime1">
              <a:rPr lang="en-US" smtClean="0"/>
              <a:t>10/22/20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AEB5B-AB11-D646-BC2E-376DFECD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87B07-3814-CE41-82E7-7811696E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390900" cy="371021"/>
          </a:xfrm>
        </p:spPr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6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71619-2AB4-724B-BE6F-2AAD7A20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EA1F1-4F42-9942-86CA-175230A95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4403D-3627-5941-8164-D6D204B79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B5573-40A3-0041-8685-AD2F9677F90C}" type="datetime1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700CA-B1C6-A745-BAB7-EE4F6382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C77EA-9948-1244-9ABC-835A14CD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0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C8B7-22F9-4847-ADF5-87916FAB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B8F29-807F-D14A-BC68-AFEA3BB39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E7F31-4B50-3948-8F11-F0DCAEC5E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3F1EE-7F06-0748-B240-A8C18474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358A-0FF7-C54F-AA4D-4EBFA57459E6}" type="datetime1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37478-C9E9-3545-A11F-5CCB4F67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BD710-D383-1849-9AF4-2D12B6D70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0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0703-3CCD-6F4F-9A5B-3D2D5B6F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97E55-E7E0-0E4F-800F-56592FE49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5F54C-5D85-F644-A82E-773F5E26D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99507-913F-474D-B3C4-AAFF9ED65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78BEF-577B-B74B-96AE-D52E3D85E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19332-A29E-BC44-804C-BDD766E0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67B6F-C033-9D47-B4E6-0BE049A2AB8C}" type="datetime1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AA142A-227A-1049-95D0-4373DB7E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D6F9C-434F-834B-9AC2-73AF8CACD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4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4329-2B3F-F64E-B305-1B49C786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9F8D4-D2F2-634A-AE0A-6140B7F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BED2-16B7-CD4B-A627-C28FEDF08F7A}" type="datetime1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BBB29-9ACB-DF47-82AF-FBAD570B1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B7C82-8CD7-E940-BF29-65F38D9F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0AB40-5E7B-1A47-96B6-F3817254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1147-7AF3-0443-97A5-7F6D33EC2426}" type="datetime1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A0F9C-1F15-8C4B-AB2F-463F1ED20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1422B6-4606-6544-AE39-A794DE97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DB8AA-FE46-7A46-9D88-3C65D8C45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B393F-1D13-4547-8241-3F88FDBE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036986-97A9-8243-8BB5-163AA3330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FF6FA-56A2-A249-BC3C-39D971E9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8F50-D9A6-0B42-B8C6-770BD1AD2AE4}" type="datetime1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EA003-1264-7F43-BCD4-DA14A9A5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2173A-E6F6-1848-9810-8B5F87E3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8C5C3-FD73-4448-94E2-852719C2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39841-9584-8A49-BC71-14A9520B6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5B7EF-DFF1-4944-AC15-42DBB2EC9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BDC48-DFBA-254C-9168-FCAEAF1D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2DE35-66F1-2B47-94B2-3E5550E4359B}" type="datetime1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B985F-59AD-2744-B1EA-07E982264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30180-E31B-3D4C-8215-FCFA82D4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5E6C6-46C7-4E4C-87ED-001534044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2EB97-255E-9E41-8132-4D35A6CD4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56108-3012-FB47-95CF-E505AEF0E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399E-E544-4E47-AEA3-6103A94DE093}" type="datetime1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283D7-5DF4-624F-B04F-C4589A711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1B488-B10E-104F-939D-7BE61FF61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D9859-3B26-CC4D-AF50-370CE4BCE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9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35355-9922-5A44-A4AE-CA1078A9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426" y="2386844"/>
            <a:ext cx="10515600" cy="1325563"/>
          </a:xfrm>
        </p:spPr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65BC-5FAC-ED44-86FA-62CC38014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97640"/>
            <a:ext cx="10515600" cy="255377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You and Your Researchers Can Use OSG, NOW!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osgconnect.net</a:t>
            </a:r>
            <a:r>
              <a:rPr lang="en-US" b="1" dirty="0">
                <a:solidFill>
                  <a:schemeClr val="accent2"/>
                </a:solidFill>
              </a:rPr>
              <a:t> &gt; Sign Up</a:t>
            </a:r>
          </a:p>
          <a:p>
            <a:r>
              <a:rPr lang="en-US" b="1" dirty="0"/>
              <a:t>Discuss dHTC Services for Your Campus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support@opensciencegrid.org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/>
              <a:t>Consulting and Letters of Support for CC* Proposals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</a:rPr>
              <a:t>cc-star-proposals@opensciencegrid.org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(to OSG leadership, only)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E5A07-EC1A-C941-86D5-A7291D94BC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49068"/>
          <a:stretch/>
        </p:blipFill>
        <p:spPr>
          <a:xfrm>
            <a:off x="135466" y="30075"/>
            <a:ext cx="12022667" cy="255874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AB529-2C64-C14F-82BD-0C066DA5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1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"/>
            <a:ext cx="12192000" cy="10348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2" descr="https://lh5.googleusercontent.com/nfCNwW8Vg-QKa-ubRM_Gy66cnUD-E0-RqSIKJNqCnOgSwKjBPVtO3AkwLtX-XVlml0ytGIo48qqhufg4XqkdLr3kArPhTP8gqR_Jc9KRKsjuKNMrv0D4OH21uCXeJzZ_zKvXKoH5NqY">
            <a:extLst>
              <a:ext uri="{FF2B5EF4-FFF2-40B4-BE49-F238E27FC236}">
                <a16:creationId xmlns:a16="http://schemas.microsoft.com/office/drawing/2014/main" id="{9B5DE924-9E6D-DE44-8269-4C44085E4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7" y="220134"/>
            <a:ext cx="2552316" cy="127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49E2C1C-4806-9848-900A-22CE39FF3A87}"/>
              </a:ext>
            </a:extLst>
          </p:cNvPr>
          <p:cNvSpPr txBox="1">
            <a:spLocks/>
          </p:cNvSpPr>
          <p:nvPr/>
        </p:nvSpPr>
        <p:spPr>
          <a:xfrm>
            <a:off x="3253839" y="284196"/>
            <a:ext cx="8680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31BE1A-7746-534E-9D2B-7FA5EB282A2E}"/>
              </a:ext>
            </a:extLst>
          </p:cNvPr>
          <p:cNvSpPr txBox="1"/>
          <p:nvPr/>
        </p:nvSpPr>
        <p:spPr>
          <a:xfrm>
            <a:off x="380010" y="1730302"/>
            <a:ext cx="112986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dHTC and OSG Services for Campuses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Build ‘Local’ dHTC Capacity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Share Local Resources via OSG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Support Your Researchers to Use OSG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2"/>
                </a:solidFill>
              </a:rPr>
              <a:t>TODAY! </a:t>
            </a:r>
            <a:r>
              <a:rPr lang="en-US" sz="3200" b="1" dirty="0"/>
              <a:t>(via OSG Connect)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dHTC and dHTC Facilitation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Local submission points into OSG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Support for CC* Proposals</a:t>
            </a:r>
          </a:p>
          <a:p>
            <a:r>
              <a:rPr lang="en-US" sz="3200" b="1" i="1" dirty="0"/>
              <a:t>All “FREE” and OPEN, with Facilitation for Campuses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8E690C-D86D-3F4E-8A10-06BFBE6E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D9859-3B26-CC4D-AF50-370CE4BCE570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261FD48-AE64-8247-BE06-1112B1D41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702" y="2699445"/>
            <a:ext cx="1948721" cy="4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79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3069</TotalTime>
  <Words>109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Michael</dc:creator>
  <cp:lastModifiedBy>LAUREN A MICHAEL</cp:lastModifiedBy>
  <cp:revision>119</cp:revision>
  <cp:lastPrinted>2019-06-04T20:02:19Z</cp:lastPrinted>
  <dcterms:created xsi:type="dcterms:W3CDTF">2019-04-09T19:36:57Z</dcterms:created>
  <dcterms:modified xsi:type="dcterms:W3CDTF">2020-10-22T14:42:56Z</dcterms:modified>
</cp:coreProperties>
</file>