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10/21/2020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21 OCT 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10/21/2020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599" y="176270"/>
            <a:ext cx="8526518" cy="5823166"/>
          </a:xfrm>
        </p:spPr>
        <p:txBody>
          <a:bodyPr/>
          <a:lstStyle/>
          <a:p>
            <a:pPr marL="57150" lvl="0" indent="0">
              <a:buNone/>
            </a:pPr>
            <a:r>
              <a:rPr lang="en-US" sz="2000" dirty="0"/>
              <a:t>Daily: Monitoring systems and alarms. Performing footprint walkthroughs. No beam, </a:t>
            </a:r>
            <a:r>
              <a:rPr lang="en-US" sz="2000" dirty="0" err="1"/>
              <a:t>Linac</a:t>
            </a:r>
            <a:r>
              <a:rPr lang="en-US" sz="2000" dirty="0"/>
              <a:t> 55 LCW repairs in progress.</a:t>
            </a:r>
          </a:p>
          <a:p>
            <a:pPr marL="57150" lvl="0" indent="0">
              <a:buNone/>
            </a:pPr>
            <a:endParaRPr lang="en-US" sz="2000" dirty="0"/>
          </a:p>
          <a:p>
            <a:pPr marL="57150" lvl="0" indent="0">
              <a:buNone/>
            </a:pPr>
            <a:r>
              <a:rPr lang="en-US" sz="2000" dirty="0"/>
              <a:t>Monday</a:t>
            </a:r>
          </a:p>
          <a:p>
            <a:r>
              <a:rPr lang="en-US" sz="1800" dirty="0"/>
              <a:t>MTA CDC and Rad Mon testing successful</a:t>
            </a:r>
          </a:p>
          <a:p>
            <a:r>
              <a:rPr lang="en-US" sz="1800" dirty="0"/>
              <a:t>B:MP03 charging supply replaced</a:t>
            </a:r>
          </a:p>
          <a:p>
            <a:r>
              <a:rPr lang="en-US" sz="1800" dirty="0"/>
              <a:t>P3 line PS at F4 </a:t>
            </a:r>
            <a:r>
              <a:rPr lang="en-US" sz="1800" dirty="0" err="1"/>
              <a:t>valved</a:t>
            </a:r>
            <a:r>
              <a:rPr lang="en-US" sz="1800" dirty="0"/>
              <a:t> in.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Tuesday</a:t>
            </a:r>
          </a:p>
          <a:p>
            <a:pPr indent="-285750"/>
            <a:r>
              <a:rPr lang="en-US" sz="1800" dirty="0" err="1"/>
              <a:t>Linac</a:t>
            </a:r>
            <a:r>
              <a:rPr lang="en-US" sz="1800" dirty="0"/>
              <a:t> D7 tor vacuum leak repair</a:t>
            </a:r>
          </a:p>
          <a:p>
            <a:pPr indent="-285750"/>
            <a:r>
              <a:rPr lang="en-US" sz="1800" dirty="0"/>
              <a:t>Performed MI walkthrough from Q341 to Q313 (beginning of roped off area)</a:t>
            </a:r>
          </a:p>
          <a:p>
            <a:pPr indent="-285750"/>
            <a:r>
              <a:rPr lang="en-US" sz="1800" dirty="0"/>
              <a:t>S:Q100, Q101, and Q202 PS testing</a:t>
            </a:r>
            <a:endParaRPr lang="en-US" sz="1600" dirty="0"/>
          </a:p>
          <a:p>
            <a:pPr indent="-285750"/>
            <a:endParaRPr lang="en-US" sz="1600" dirty="0"/>
          </a:p>
          <a:p>
            <a:pPr marL="0" indent="0">
              <a:buNone/>
            </a:pPr>
            <a:r>
              <a:rPr lang="en-US" sz="2000" dirty="0"/>
              <a:t>Wednesday</a:t>
            </a:r>
          </a:p>
          <a:p>
            <a:pPr indent="-285750"/>
            <a:r>
              <a:rPr lang="en-US" sz="1800" dirty="0"/>
              <a:t>Prepared Booster for controlled access. Keys were ready by 08:00.</a:t>
            </a:r>
          </a:p>
          <a:p>
            <a:pPr lvl="1"/>
            <a:r>
              <a:rPr lang="en-US" sz="1600" dirty="0"/>
              <a:t>Toured Booster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635</TotalTime>
  <Words>106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bd-cap-ccdesk</cp:lastModifiedBy>
  <cp:revision>96</cp:revision>
  <cp:lastPrinted>2020-02-05T14:48:16Z</cp:lastPrinted>
  <dcterms:created xsi:type="dcterms:W3CDTF">2015-11-04T14:25:23Z</dcterms:created>
  <dcterms:modified xsi:type="dcterms:W3CDTF">2020-10-21T13:26:19Z</dcterms:modified>
</cp:coreProperties>
</file>