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0"/>
  </p:notesMasterIdLst>
  <p:handoutMasterIdLst>
    <p:handoutMasterId r:id="rId11"/>
  </p:handoutMasterIdLst>
  <p:sldIdLst>
    <p:sldId id="294" r:id="rId2"/>
    <p:sldId id="570" r:id="rId3"/>
    <p:sldId id="308" r:id="rId4"/>
    <p:sldId id="575" r:id="rId5"/>
    <p:sldId id="267" r:id="rId6"/>
    <p:sldId id="579" r:id="rId7"/>
    <p:sldId id="580" r:id="rId8"/>
    <p:sldId id="578" r:id="rId9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olato Gattuso" initials="CG" lastIdx="1" clrIdx="0">
    <p:extLst>
      <p:ext uri="{19B8F6BF-5375-455C-9EA6-DF929625EA0E}">
        <p15:presenceInfo xmlns:p15="http://schemas.microsoft.com/office/powerpoint/2012/main" userId="S::gattuso@services.fnal.gov::e16b36fd-af99-4a23-a2b7-c93a9c63dd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B8B18"/>
    <a:srgbClr val="4E4E4E"/>
    <a:srgbClr val="A25E20"/>
    <a:srgbClr val="C7C7C7"/>
    <a:srgbClr val="A7A8AA"/>
    <a:srgbClr val="5050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 snapToObjects="1" showGuides="1">
      <p:cViewPr varScale="1">
        <p:scale>
          <a:sx n="132" d="100"/>
          <a:sy n="132" d="100"/>
        </p:scale>
        <p:origin x="816" y="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ttuso\Desktop\SUMMER%20SHUTDOWN%202020\progress%20chart%202020%20shutdow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% Of Work Completed</a:t>
            </a:r>
            <a:endParaRPr lang="en-US" dirty="0"/>
          </a:p>
        </c:rich>
      </c:tx>
      <c:layout>
        <c:manualLayout>
          <c:xMode val="edge"/>
          <c:yMode val="edge"/>
          <c:x val="0.3799335492119443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382252771775341E-2"/>
          <c:y val="8.645530586051145E-2"/>
          <c:w val="0.93922217705575284"/>
          <c:h val="0.73213785297075129"/>
        </c:manualLayout>
      </c:layout>
      <c:lineChart>
        <c:grouping val="standard"/>
        <c:varyColors val="0"/>
        <c:ser>
          <c:idx val="2"/>
          <c:order val="2"/>
          <c:tx>
            <c:strRef>
              <c:f>Sheet2!$G$11</c:f>
              <c:strCache>
                <c:ptCount val="1"/>
                <c:pt idx="0">
                  <c:v>Planned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multiLvlStrRef>
              <c:f>Sheet2!$B$90:$D$180</c:f>
              <c:multiLvlStrCache>
                <c:ptCount val="91"/>
                <c:lvl>
                  <c:pt idx="0">
                    <c:v>9/1/2020</c:v>
                  </c:pt>
                  <c:pt idx="1">
                    <c:v>9/2/2020</c:v>
                  </c:pt>
                  <c:pt idx="2">
                    <c:v>9/3/2020</c:v>
                  </c:pt>
                  <c:pt idx="3">
                    <c:v>9/4/2020</c:v>
                  </c:pt>
                  <c:pt idx="4">
                    <c:v>9/5/2020</c:v>
                  </c:pt>
                  <c:pt idx="5">
                    <c:v>9/6/2020</c:v>
                  </c:pt>
                  <c:pt idx="6">
                    <c:v>9/7/2020</c:v>
                  </c:pt>
                  <c:pt idx="7">
                    <c:v>9/8/2020</c:v>
                  </c:pt>
                  <c:pt idx="8">
                    <c:v>9/9/2020</c:v>
                  </c:pt>
                  <c:pt idx="9">
                    <c:v>9/10/2020</c:v>
                  </c:pt>
                  <c:pt idx="10">
                    <c:v>9/11/2020</c:v>
                  </c:pt>
                  <c:pt idx="11">
                    <c:v>9/12/2020</c:v>
                  </c:pt>
                  <c:pt idx="12">
                    <c:v>9/13/2020</c:v>
                  </c:pt>
                  <c:pt idx="13">
                    <c:v>9/14/2020</c:v>
                  </c:pt>
                  <c:pt idx="14">
                    <c:v>9/15/2020</c:v>
                  </c:pt>
                  <c:pt idx="15">
                    <c:v>9/16/2020</c:v>
                  </c:pt>
                  <c:pt idx="16">
                    <c:v>9/17/2020</c:v>
                  </c:pt>
                  <c:pt idx="17">
                    <c:v>9/18/2020</c:v>
                  </c:pt>
                  <c:pt idx="18">
                    <c:v>9/19/2020</c:v>
                  </c:pt>
                  <c:pt idx="19">
                    <c:v>9/20/2020</c:v>
                  </c:pt>
                  <c:pt idx="20">
                    <c:v>9/21/2020</c:v>
                  </c:pt>
                  <c:pt idx="21">
                    <c:v>9/22/2020</c:v>
                  </c:pt>
                  <c:pt idx="22">
                    <c:v>9/23/2020</c:v>
                  </c:pt>
                  <c:pt idx="23">
                    <c:v>9/24/2020</c:v>
                  </c:pt>
                  <c:pt idx="24">
                    <c:v>9/25/2020</c:v>
                  </c:pt>
                  <c:pt idx="25">
                    <c:v>9/26/2020</c:v>
                  </c:pt>
                  <c:pt idx="26">
                    <c:v>9/27/2020</c:v>
                  </c:pt>
                  <c:pt idx="27">
                    <c:v>9/28/2020</c:v>
                  </c:pt>
                  <c:pt idx="28">
                    <c:v>9/29/2020</c:v>
                  </c:pt>
                  <c:pt idx="29">
                    <c:v>9/30/2020</c:v>
                  </c:pt>
                  <c:pt idx="30">
                    <c:v>10/1/2020</c:v>
                  </c:pt>
                  <c:pt idx="31">
                    <c:v>10/2/2020</c:v>
                  </c:pt>
                  <c:pt idx="32">
                    <c:v>10/3/2020</c:v>
                  </c:pt>
                  <c:pt idx="33">
                    <c:v>10/4/2020</c:v>
                  </c:pt>
                  <c:pt idx="34">
                    <c:v>10/5/2020</c:v>
                  </c:pt>
                  <c:pt idx="35">
                    <c:v>10/6/2020</c:v>
                  </c:pt>
                  <c:pt idx="36">
                    <c:v>10/7/2020</c:v>
                  </c:pt>
                  <c:pt idx="37">
                    <c:v>10/8/2020</c:v>
                  </c:pt>
                  <c:pt idx="38">
                    <c:v>10/9/2020</c:v>
                  </c:pt>
                  <c:pt idx="39">
                    <c:v>10/10/2020</c:v>
                  </c:pt>
                  <c:pt idx="40">
                    <c:v>10/11/2020</c:v>
                  </c:pt>
                  <c:pt idx="41">
                    <c:v>10/12/2020</c:v>
                  </c:pt>
                  <c:pt idx="42">
                    <c:v>10/13/2020</c:v>
                  </c:pt>
                  <c:pt idx="43">
                    <c:v>10/14/2020</c:v>
                  </c:pt>
                  <c:pt idx="44">
                    <c:v>10/15/2020</c:v>
                  </c:pt>
                  <c:pt idx="45">
                    <c:v>10/16/2020</c:v>
                  </c:pt>
                  <c:pt idx="46">
                    <c:v>10/17/2020</c:v>
                  </c:pt>
                  <c:pt idx="47">
                    <c:v>10/18/2020</c:v>
                  </c:pt>
                  <c:pt idx="48">
                    <c:v>10/19/2020</c:v>
                  </c:pt>
                  <c:pt idx="49">
                    <c:v>10/20/2020</c:v>
                  </c:pt>
                  <c:pt idx="50">
                    <c:v>10/21/2020</c:v>
                  </c:pt>
                  <c:pt idx="51">
                    <c:v>10/22/2020</c:v>
                  </c:pt>
                  <c:pt idx="52">
                    <c:v>10/23/2020</c:v>
                  </c:pt>
                  <c:pt idx="53">
                    <c:v>10/24/2020</c:v>
                  </c:pt>
                  <c:pt idx="54">
                    <c:v>10/25/2020</c:v>
                  </c:pt>
                  <c:pt idx="55">
                    <c:v>10/26/2020</c:v>
                  </c:pt>
                  <c:pt idx="56">
                    <c:v>10/27/2020</c:v>
                  </c:pt>
                  <c:pt idx="57">
                    <c:v>10/28/2020</c:v>
                  </c:pt>
                  <c:pt idx="58">
                    <c:v>10/29/2020</c:v>
                  </c:pt>
                  <c:pt idx="59">
                    <c:v>10/30/2020</c:v>
                  </c:pt>
                  <c:pt idx="60">
                    <c:v>10/31/2020</c:v>
                  </c:pt>
                  <c:pt idx="61">
                    <c:v>11/1/2020</c:v>
                  </c:pt>
                  <c:pt idx="62">
                    <c:v>11/2/2020</c:v>
                  </c:pt>
                  <c:pt idx="63">
                    <c:v>11/3/2020</c:v>
                  </c:pt>
                  <c:pt idx="64">
                    <c:v>11/4/2020</c:v>
                  </c:pt>
                  <c:pt idx="65">
                    <c:v>11/5/2020</c:v>
                  </c:pt>
                  <c:pt idx="66">
                    <c:v>11/6/2020</c:v>
                  </c:pt>
                  <c:pt idx="67">
                    <c:v>11/7/2020</c:v>
                  </c:pt>
                  <c:pt idx="68">
                    <c:v>11/8/2020</c:v>
                  </c:pt>
                  <c:pt idx="69">
                    <c:v>11/9/2020</c:v>
                  </c:pt>
                  <c:pt idx="70">
                    <c:v>11/10/2020</c:v>
                  </c:pt>
                  <c:pt idx="71">
                    <c:v>11/11/2020</c:v>
                  </c:pt>
                  <c:pt idx="72">
                    <c:v>11/12/2020</c:v>
                  </c:pt>
                  <c:pt idx="73">
                    <c:v>11/13/2020</c:v>
                  </c:pt>
                  <c:pt idx="74">
                    <c:v>11/14/2020</c:v>
                  </c:pt>
                  <c:pt idx="75">
                    <c:v>11/15/2020</c:v>
                  </c:pt>
                  <c:pt idx="76">
                    <c:v>11/16/2020</c:v>
                  </c:pt>
                  <c:pt idx="77">
                    <c:v>11/17/2020</c:v>
                  </c:pt>
                  <c:pt idx="78">
                    <c:v>11/18/2020</c:v>
                  </c:pt>
                  <c:pt idx="79">
                    <c:v>11/19/2020</c:v>
                  </c:pt>
                  <c:pt idx="80">
                    <c:v>11/20/2020</c:v>
                  </c:pt>
                  <c:pt idx="81">
                    <c:v>11/21/2020</c:v>
                  </c:pt>
                  <c:pt idx="82">
                    <c:v>11/22/2020</c:v>
                  </c:pt>
                  <c:pt idx="83">
                    <c:v>11/23/2020</c:v>
                  </c:pt>
                  <c:pt idx="84">
                    <c:v>11/24/2020</c:v>
                  </c:pt>
                  <c:pt idx="85">
                    <c:v>11/25/2020</c:v>
                  </c:pt>
                  <c:pt idx="86">
                    <c:v>11/26/2020</c:v>
                  </c:pt>
                  <c:pt idx="87">
                    <c:v>11/27/2020</c:v>
                  </c:pt>
                  <c:pt idx="88">
                    <c:v>11/28/2020</c:v>
                  </c:pt>
                  <c:pt idx="89">
                    <c:v>11/29/2020</c:v>
                  </c:pt>
                  <c:pt idx="90">
                    <c:v>11/30/2020</c:v>
                  </c:pt>
                </c:lvl>
                <c:lvl>
                  <c:pt idx="0">
                    <c:v>57</c:v>
                  </c:pt>
                  <c:pt idx="1">
                    <c:v>58</c:v>
                  </c:pt>
                  <c:pt idx="2">
                    <c:v>59</c:v>
                  </c:pt>
                  <c:pt idx="3">
                    <c:v>60</c:v>
                  </c:pt>
                  <c:pt idx="4">
                    <c:v>60</c:v>
                  </c:pt>
                  <c:pt idx="5">
                    <c:v>60</c:v>
                  </c:pt>
                  <c:pt idx="6">
                    <c:v>61</c:v>
                  </c:pt>
                  <c:pt idx="7">
                    <c:v>62</c:v>
                  </c:pt>
                  <c:pt idx="8">
                    <c:v>63</c:v>
                  </c:pt>
                  <c:pt idx="9">
                    <c:v>64</c:v>
                  </c:pt>
                  <c:pt idx="10">
                    <c:v>65</c:v>
                  </c:pt>
                  <c:pt idx="11">
                    <c:v>65</c:v>
                  </c:pt>
                  <c:pt idx="12">
                    <c:v>65</c:v>
                  </c:pt>
                  <c:pt idx="13">
                    <c:v>66</c:v>
                  </c:pt>
                  <c:pt idx="14">
                    <c:v>67</c:v>
                  </c:pt>
                  <c:pt idx="15">
                    <c:v>68</c:v>
                  </c:pt>
                  <c:pt idx="16">
                    <c:v>69</c:v>
                  </c:pt>
                  <c:pt idx="17">
                    <c:v>70</c:v>
                  </c:pt>
                  <c:pt idx="18">
                    <c:v>70</c:v>
                  </c:pt>
                  <c:pt idx="19">
                    <c:v>70</c:v>
                  </c:pt>
                  <c:pt idx="20">
                    <c:v>71</c:v>
                  </c:pt>
                  <c:pt idx="21">
                    <c:v>72</c:v>
                  </c:pt>
                  <c:pt idx="22">
                    <c:v>73</c:v>
                  </c:pt>
                  <c:pt idx="23">
                    <c:v>74</c:v>
                  </c:pt>
                  <c:pt idx="24">
                    <c:v>75</c:v>
                  </c:pt>
                  <c:pt idx="25">
                    <c:v>75</c:v>
                  </c:pt>
                  <c:pt idx="26">
                    <c:v>75</c:v>
                  </c:pt>
                  <c:pt idx="27">
                    <c:v>76</c:v>
                  </c:pt>
                  <c:pt idx="28">
                    <c:v>77</c:v>
                  </c:pt>
                  <c:pt idx="29">
                    <c:v>78</c:v>
                  </c:pt>
                  <c:pt idx="30">
                    <c:v>79</c:v>
                  </c:pt>
                  <c:pt idx="31">
                    <c:v>80</c:v>
                  </c:pt>
                  <c:pt idx="32">
                    <c:v>80</c:v>
                  </c:pt>
                  <c:pt idx="33">
                    <c:v>80</c:v>
                  </c:pt>
                  <c:pt idx="34">
                    <c:v>81</c:v>
                  </c:pt>
                  <c:pt idx="35">
                    <c:v>82</c:v>
                  </c:pt>
                  <c:pt idx="36">
                    <c:v>83</c:v>
                  </c:pt>
                  <c:pt idx="37">
                    <c:v>84</c:v>
                  </c:pt>
                  <c:pt idx="38">
                    <c:v>85</c:v>
                  </c:pt>
                  <c:pt idx="39">
                    <c:v>85</c:v>
                  </c:pt>
                  <c:pt idx="40">
                    <c:v>85</c:v>
                  </c:pt>
                  <c:pt idx="41">
                    <c:v>86</c:v>
                  </c:pt>
                  <c:pt idx="42">
                    <c:v>0</c:v>
                  </c:pt>
                  <c:pt idx="43">
                    <c:v>1</c:v>
                  </c:pt>
                  <c:pt idx="44">
                    <c:v>2</c:v>
                  </c:pt>
                  <c:pt idx="45">
                    <c:v>3</c:v>
                  </c:pt>
                  <c:pt idx="46">
                    <c:v>3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8</c:v>
                  </c:pt>
                  <c:pt idx="54">
                    <c:v>8</c:v>
                  </c:pt>
                  <c:pt idx="55">
                    <c:v>9</c:v>
                  </c:pt>
                  <c:pt idx="56">
                    <c:v>10</c:v>
                  </c:pt>
                  <c:pt idx="57">
                    <c:v>11</c:v>
                  </c:pt>
                  <c:pt idx="58">
                    <c:v>12</c:v>
                  </c:pt>
                  <c:pt idx="59">
                    <c:v>13</c:v>
                  </c:pt>
                  <c:pt idx="60">
                    <c:v>13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18</c:v>
                  </c:pt>
                  <c:pt idx="68">
                    <c:v>18</c:v>
                  </c:pt>
                  <c:pt idx="69">
                    <c:v>19</c:v>
                  </c:pt>
                  <c:pt idx="70">
                    <c:v>20</c:v>
                  </c:pt>
                  <c:pt idx="71">
                    <c:v>21</c:v>
                  </c:pt>
                  <c:pt idx="72">
                    <c:v>22</c:v>
                  </c:pt>
                  <c:pt idx="73">
                    <c:v>23</c:v>
                  </c:pt>
                  <c:pt idx="74">
                    <c:v>23</c:v>
                  </c:pt>
                  <c:pt idx="75">
                    <c:v>23</c:v>
                  </c:pt>
                  <c:pt idx="76">
                    <c:v>24</c:v>
                  </c:pt>
                  <c:pt idx="77">
                    <c:v>25</c:v>
                  </c:pt>
                  <c:pt idx="78">
                    <c:v>26</c:v>
                  </c:pt>
                  <c:pt idx="79">
                    <c:v>27</c:v>
                  </c:pt>
                  <c:pt idx="80">
                    <c:v>28</c:v>
                  </c:pt>
                  <c:pt idx="81">
                    <c:v>28</c:v>
                  </c:pt>
                  <c:pt idx="82">
                    <c:v>28</c:v>
                  </c:pt>
                  <c:pt idx="83">
                    <c:v>29</c:v>
                  </c:pt>
                  <c:pt idx="84">
                    <c:v>30</c:v>
                  </c:pt>
                  <c:pt idx="85">
                    <c:v>31</c:v>
                  </c:pt>
                  <c:pt idx="86">
                    <c:v>32</c:v>
                  </c:pt>
                  <c:pt idx="87">
                    <c:v>33</c:v>
                  </c:pt>
                  <c:pt idx="88">
                    <c:v>33</c:v>
                  </c:pt>
                  <c:pt idx="89">
                    <c:v>33</c:v>
                  </c:pt>
                  <c:pt idx="90">
                    <c:v>34</c:v>
                  </c:pt>
                </c:lvl>
                <c:lvl>
                  <c:pt idx="0">
                    <c:v>12</c:v>
                  </c:pt>
                  <c:pt idx="1">
                    <c:v>12</c:v>
                  </c:pt>
                  <c:pt idx="2">
                    <c:v>12</c:v>
                  </c:pt>
                  <c:pt idx="3">
                    <c:v>12</c:v>
                  </c:pt>
                  <c:pt idx="4">
                    <c:v>12</c:v>
                  </c:pt>
                  <c:pt idx="5">
                    <c:v>13</c:v>
                  </c:pt>
                  <c:pt idx="6">
                    <c:v>13</c:v>
                  </c:pt>
                  <c:pt idx="7">
                    <c:v>13</c:v>
                  </c:pt>
                  <c:pt idx="8">
                    <c:v>13</c:v>
                  </c:pt>
                  <c:pt idx="9">
                    <c:v>13</c:v>
                  </c:pt>
                  <c:pt idx="10">
                    <c:v>13</c:v>
                  </c:pt>
                  <c:pt idx="11">
                    <c:v>13</c:v>
                  </c:pt>
                  <c:pt idx="12">
                    <c:v>14</c:v>
                  </c:pt>
                  <c:pt idx="13">
                    <c:v>14</c:v>
                  </c:pt>
                  <c:pt idx="14">
                    <c:v>14</c:v>
                  </c:pt>
                  <c:pt idx="15">
                    <c:v>14</c:v>
                  </c:pt>
                  <c:pt idx="16">
                    <c:v>14</c:v>
                  </c:pt>
                  <c:pt idx="17">
                    <c:v>14</c:v>
                  </c:pt>
                  <c:pt idx="18">
                    <c:v>14</c:v>
                  </c:pt>
                  <c:pt idx="19">
                    <c:v>15</c:v>
                  </c:pt>
                  <c:pt idx="20">
                    <c:v>15</c:v>
                  </c:pt>
                  <c:pt idx="21">
                    <c:v>15</c:v>
                  </c:pt>
                  <c:pt idx="22">
                    <c:v>15</c:v>
                  </c:pt>
                  <c:pt idx="23">
                    <c:v>15</c:v>
                  </c:pt>
                  <c:pt idx="24">
                    <c:v>15</c:v>
                  </c:pt>
                  <c:pt idx="25">
                    <c:v>15</c:v>
                  </c:pt>
                  <c:pt idx="26">
                    <c:v>16</c:v>
                  </c:pt>
                  <c:pt idx="27">
                    <c:v>16</c:v>
                  </c:pt>
                  <c:pt idx="28">
                    <c:v>16</c:v>
                  </c:pt>
                  <c:pt idx="29">
                    <c:v>16</c:v>
                  </c:pt>
                  <c:pt idx="30">
                    <c:v>16</c:v>
                  </c:pt>
                  <c:pt idx="31">
                    <c:v>16</c:v>
                  </c:pt>
                  <c:pt idx="32">
                    <c:v>16</c:v>
                  </c:pt>
                  <c:pt idx="33">
                    <c:v>17</c:v>
                  </c:pt>
                  <c:pt idx="34">
                    <c:v>17</c:v>
                  </c:pt>
                  <c:pt idx="35">
                    <c:v>17</c:v>
                  </c:pt>
                  <c:pt idx="36">
                    <c:v>17</c:v>
                  </c:pt>
                  <c:pt idx="37">
                    <c:v>17</c:v>
                  </c:pt>
                  <c:pt idx="38">
                    <c:v>17</c:v>
                  </c:pt>
                  <c:pt idx="39">
                    <c:v>17</c:v>
                  </c:pt>
                  <c:pt idx="40">
                    <c:v>18</c:v>
                  </c:pt>
                  <c:pt idx="41">
                    <c:v>18</c:v>
                  </c:pt>
                  <c:pt idx="42">
                    <c:v>18</c:v>
                  </c:pt>
                  <c:pt idx="43">
                    <c:v>18</c:v>
                  </c:pt>
                  <c:pt idx="44">
                    <c:v>18</c:v>
                  </c:pt>
                  <c:pt idx="45">
                    <c:v>18</c:v>
                  </c:pt>
                  <c:pt idx="46">
                    <c:v>18</c:v>
                  </c:pt>
                  <c:pt idx="47">
                    <c:v>19</c:v>
                  </c:pt>
                  <c:pt idx="48">
                    <c:v>19</c:v>
                  </c:pt>
                  <c:pt idx="49">
                    <c:v>19</c:v>
                  </c:pt>
                  <c:pt idx="50">
                    <c:v>19</c:v>
                  </c:pt>
                  <c:pt idx="51">
                    <c:v>19</c:v>
                  </c:pt>
                  <c:pt idx="52">
                    <c:v>19</c:v>
                  </c:pt>
                  <c:pt idx="53">
                    <c:v>19</c:v>
                  </c:pt>
                  <c:pt idx="54">
                    <c:v>20</c:v>
                  </c:pt>
                  <c:pt idx="55">
                    <c:v>20</c:v>
                  </c:pt>
                  <c:pt idx="56">
                    <c:v>20</c:v>
                  </c:pt>
                  <c:pt idx="57">
                    <c:v>20</c:v>
                  </c:pt>
                  <c:pt idx="58">
                    <c:v>20</c:v>
                  </c:pt>
                  <c:pt idx="59">
                    <c:v>20</c:v>
                  </c:pt>
                  <c:pt idx="60">
                    <c:v>20</c:v>
                  </c:pt>
                  <c:pt idx="61">
                    <c:v>21</c:v>
                  </c:pt>
                  <c:pt idx="62">
                    <c:v>21</c:v>
                  </c:pt>
                  <c:pt idx="63">
                    <c:v>21</c:v>
                  </c:pt>
                  <c:pt idx="64">
                    <c:v>21</c:v>
                  </c:pt>
                  <c:pt idx="65">
                    <c:v>21</c:v>
                  </c:pt>
                  <c:pt idx="66">
                    <c:v>21</c:v>
                  </c:pt>
                  <c:pt idx="67">
                    <c:v>21</c:v>
                  </c:pt>
                  <c:pt idx="68">
                    <c:v>22</c:v>
                  </c:pt>
                  <c:pt idx="69">
                    <c:v>22</c:v>
                  </c:pt>
                  <c:pt idx="70">
                    <c:v>22</c:v>
                  </c:pt>
                  <c:pt idx="71">
                    <c:v>22</c:v>
                  </c:pt>
                  <c:pt idx="72">
                    <c:v>22</c:v>
                  </c:pt>
                  <c:pt idx="73">
                    <c:v>22</c:v>
                  </c:pt>
                  <c:pt idx="74">
                    <c:v>22</c:v>
                  </c:pt>
                  <c:pt idx="75">
                    <c:v>23</c:v>
                  </c:pt>
                  <c:pt idx="76">
                    <c:v>23</c:v>
                  </c:pt>
                  <c:pt idx="77">
                    <c:v>23</c:v>
                  </c:pt>
                  <c:pt idx="78">
                    <c:v>23</c:v>
                  </c:pt>
                  <c:pt idx="79">
                    <c:v>23</c:v>
                  </c:pt>
                  <c:pt idx="80">
                    <c:v>23</c:v>
                  </c:pt>
                  <c:pt idx="81">
                    <c:v>23</c:v>
                  </c:pt>
                  <c:pt idx="82">
                    <c:v>24</c:v>
                  </c:pt>
                  <c:pt idx="83">
                    <c:v>24</c:v>
                  </c:pt>
                  <c:pt idx="84">
                    <c:v>24</c:v>
                  </c:pt>
                  <c:pt idx="85">
                    <c:v>24</c:v>
                  </c:pt>
                  <c:pt idx="86">
                    <c:v>24</c:v>
                  </c:pt>
                  <c:pt idx="87">
                    <c:v>24</c:v>
                  </c:pt>
                  <c:pt idx="88">
                    <c:v>24</c:v>
                  </c:pt>
                  <c:pt idx="89">
                    <c:v>25</c:v>
                  </c:pt>
                  <c:pt idx="90">
                    <c:v>25</c:v>
                  </c:pt>
                </c:lvl>
              </c:multiLvlStrCache>
            </c:multiLvlStrRef>
          </c:cat>
          <c:val>
            <c:numRef>
              <c:f>Sheet2!$G$90:$G$180</c:f>
              <c:numCache>
                <c:formatCode>0%</c:formatCode>
                <c:ptCount val="91"/>
                <c:pt idx="0">
                  <c:v>0.64</c:v>
                </c:pt>
                <c:pt idx="1">
                  <c:v>0.65</c:v>
                </c:pt>
                <c:pt idx="2">
                  <c:v>0.66</c:v>
                </c:pt>
                <c:pt idx="3">
                  <c:v>0.67</c:v>
                </c:pt>
                <c:pt idx="4">
                  <c:v>0.67</c:v>
                </c:pt>
                <c:pt idx="5">
                  <c:v>0.67</c:v>
                </c:pt>
                <c:pt idx="6">
                  <c:v>0.67</c:v>
                </c:pt>
                <c:pt idx="7">
                  <c:v>0.68</c:v>
                </c:pt>
                <c:pt idx="8">
                  <c:v>0.69</c:v>
                </c:pt>
                <c:pt idx="9">
                  <c:v>0.7</c:v>
                </c:pt>
                <c:pt idx="10">
                  <c:v>0.71</c:v>
                </c:pt>
                <c:pt idx="11">
                  <c:v>0.71</c:v>
                </c:pt>
                <c:pt idx="12">
                  <c:v>0.72</c:v>
                </c:pt>
                <c:pt idx="13">
                  <c:v>0.73</c:v>
                </c:pt>
                <c:pt idx="14">
                  <c:v>0.74</c:v>
                </c:pt>
                <c:pt idx="15">
                  <c:v>0.75</c:v>
                </c:pt>
                <c:pt idx="16">
                  <c:v>0.76</c:v>
                </c:pt>
                <c:pt idx="17">
                  <c:v>0.77</c:v>
                </c:pt>
                <c:pt idx="18">
                  <c:v>0.77</c:v>
                </c:pt>
                <c:pt idx="19">
                  <c:v>0.77</c:v>
                </c:pt>
                <c:pt idx="20">
                  <c:v>0.78</c:v>
                </c:pt>
                <c:pt idx="21">
                  <c:v>0.79</c:v>
                </c:pt>
                <c:pt idx="22">
                  <c:v>0.8</c:v>
                </c:pt>
                <c:pt idx="23">
                  <c:v>0.81</c:v>
                </c:pt>
                <c:pt idx="24">
                  <c:v>0.83</c:v>
                </c:pt>
                <c:pt idx="25">
                  <c:v>0.83</c:v>
                </c:pt>
                <c:pt idx="26">
                  <c:v>0.83</c:v>
                </c:pt>
                <c:pt idx="27">
                  <c:v>0.85</c:v>
                </c:pt>
                <c:pt idx="28">
                  <c:v>0.86</c:v>
                </c:pt>
                <c:pt idx="29">
                  <c:v>0.87</c:v>
                </c:pt>
                <c:pt idx="30">
                  <c:v>0.88</c:v>
                </c:pt>
                <c:pt idx="31">
                  <c:v>0.89</c:v>
                </c:pt>
                <c:pt idx="32">
                  <c:v>0.89</c:v>
                </c:pt>
                <c:pt idx="33">
                  <c:v>0.89</c:v>
                </c:pt>
                <c:pt idx="34">
                  <c:v>0.9</c:v>
                </c:pt>
                <c:pt idx="35">
                  <c:v>0.92</c:v>
                </c:pt>
                <c:pt idx="36">
                  <c:v>0.93</c:v>
                </c:pt>
                <c:pt idx="37">
                  <c:v>0.94</c:v>
                </c:pt>
                <c:pt idx="38">
                  <c:v>0.97</c:v>
                </c:pt>
                <c:pt idx="39">
                  <c:v>0.98</c:v>
                </c:pt>
                <c:pt idx="40">
                  <c:v>0.99</c:v>
                </c:pt>
                <c:pt idx="41">
                  <c:v>1</c:v>
                </c:pt>
                <c:pt idx="42">
                  <c:v>0</c:v>
                </c:pt>
                <c:pt idx="43">
                  <c:v>7.0000000000000007E-2</c:v>
                </c:pt>
                <c:pt idx="44">
                  <c:v>0.13</c:v>
                </c:pt>
                <c:pt idx="45">
                  <c:v>0.21</c:v>
                </c:pt>
                <c:pt idx="46">
                  <c:v>0.21</c:v>
                </c:pt>
                <c:pt idx="47">
                  <c:v>0.21</c:v>
                </c:pt>
                <c:pt idx="48">
                  <c:v>0.28999999999999998</c:v>
                </c:pt>
                <c:pt idx="49">
                  <c:v>0.36</c:v>
                </c:pt>
                <c:pt idx="50">
                  <c:v>0.43</c:v>
                </c:pt>
                <c:pt idx="51">
                  <c:v>0.48</c:v>
                </c:pt>
                <c:pt idx="52">
                  <c:v>0.56000000000000005</c:v>
                </c:pt>
                <c:pt idx="53">
                  <c:v>0.56000000000000005</c:v>
                </c:pt>
                <c:pt idx="54">
                  <c:v>0.56000000000000005</c:v>
                </c:pt>
                <c:pt idx="55">
                  <c:v>0.64</c:v>
                </c:pt>
                <c:pt idx="56">
                  <c:v>0.71</c:v>
                </c:pt>
                <c:pt idx="57">
                  <c:v>0.79</c:v>
                </c:pt>
                <c:pt idx="58">
                  <c:v>0.86</c:v>
                </c:pt>
                <c:pt idx="59">
                  <c:v>0.93</c:v>
                </c:pt>
                <c:pt idx="60">
                  <c:v>0.93</c:v>
                </c:pt>
                <c:pt idx="61">
                  <c:v>0.93</c:v>
                </c:pt>
                <c:pt idx="6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DE-4B80-948F-80EAD6A9330C}"/>
            </c:ext>
          </c:extLst>
        </c:ser>
        <c:ser>
          <c:idx val="1"/>
          <c:order val="1"/>
          <c:tx>
            <c:strRef>
              <c:f>Sheet2!$F$11</c:f>
              <c:strCache>
                <c:ptCount val="1"/>
                <c:pt idx="0">
                  <c:v>Completed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Sheet2!$B$90:$D$180</c:f>
              <c:multiLvlStrCache>
                <c:ptCount val="91"/>
                <c:lvl>
                  <c:pt idx="0">
                    <c:v>9/1/2020</c:v>
                  </c:pt>
                  <c:pt idx="1">
                    <c:v>9/2/2020</c:v>
                  </c:pt>
                  <c:pt idx="2">
                    <c:v>9/3/2020</c:v>
                  </c:pt>
                  <c:pt idx="3">
                    <c:v>9/4/2020</c:v>
                  </c:pt>
                  <c:pt idx="4">
                    <c:v>9/5/2020</c:v>
                  </c:pt>
                  <c:pt idx="5">
                    <c:v>9/6/2020</c:v>
                  </c:pt>
                  <c:pt idx="6">
                    <c:v>9/7/2020</c:v>
                  </c:pt>
                  <c:pt idx="7">
                    <c:v>9/8/2020</c:v>
                  </c:pt>
                  <c:pt idx="8">
                    <c:v>9/9/2020</c:v>
                  </c:pt>
                  <c:pt idx="9">
                    <c:v>9/10/2020</c:v>
                  </c:pt>
                  <c:pt idx="10">
                    <c:v>9/11/2020</c:v>
                  </c:pt>
                  <c:pt idx="11">
                    <c:v>9/12/2020</c:v>
                  </c:pt>
                  <c:pt idx="12">
                    <c:v>9/13/2020</c:v>
                  </c:pt>
                  <c:pt idx="13">
                    <c:v>9/14/2020</c:v>
                  </c:pt>
                  <c:pt idx="14">
                    <c:v>9/15/2020</c:v>
                  </c:pt>
                  <c:pt idx="15">
                    <c:v>9/16/2020</c:v>
                  </c:pt>
                  <c:pt idx="16">
                    <c:v>9/17/2020</c:v>
                  </c:pt>
                  <c:pt idx="17">
                    <c:v>9/18/2020</c:v>
                  </c:pt>
                  <c:pt idx="18">
                    <c:v>9/19/2020</c:v>
                  </c:pt>
                  <c:pt idx="19">
                    <c:v>9/20/2020</c:v>
                  </c:pt>
                  <c:pt idx="20">
                    <c:v>9/21/2020</c:v>
                  </c:pt>
                  <c:pt idx="21">
                    <c:v>9/22/2020</c:v>
                  </c:pt>
                  <c:pt idx="22">
                    <c:v>9/23/2020</c:v>
                  </c:pt>
                  <c:pt idx="23">
                    <c:v>9/24/2020</c:v>
                  </c:pt>
                  <c:pt idx="24">
                    <c:v>9/25/2020</c:v>
                  </c:pt>
                  <c:pt idx="25">
                    <c:v>9/26/2020</c:v>
                  </c:pt>
                  <c:pt idx="26">
                    <c:v>9/27/2020</c:v>
                  </c:pt>
                  <c:pt idx="27">
                    <c:v>9/28/2020</c:v>
                  </c:pt>
                  <c:pt idx="28">
                    <c:v>9/29/2020</c:v>
                  </c:pt>
                  <c:pt idx="29">
                    <c:v>9/30/2020</c:v>
                  </c:pt>
                  <c:pt idx="30">
                    <c:v>10/1/2020</c:v>
                  </c:pt>
                  <c:pt idx="31">
                    <c:v>10/2/2020</c:v>
                  </c:pt>
                  <c:pt idx="32">
                    <c:v>10/3/2020</c:v>
                  </c:pt>
                  <c:pt idx="33">
                    <c:v>10/4/2020</c:v>
                  </c:pt>
                  <c:pt idx="34">
                    <c:v>10/5/2020</c:v>
                  </c:pt>
                  <c:pt idx="35">
                    <c:v>10/6/2020</c:v>
                  </c:pt>
                  <c:pt idx="36">
                    <c:v>10/7/2020</c:v>
                  </c:pt>
                  <c:pt idx="37">
                    <c:v>10/8/2020</c:v>
                  </c:pt>
                  <c:pt idx="38">
                    <c:v>10/9/2020</c:v>
                  </c:pt>
                  <c:pt idx="39">
                    <c:v>10/10/2020</c:v>
                  </c:pt>
                  <c:pt idx="40">
                    <c:v>10/11/2020</c:v>
                  </c:pt>
                  <c:pt idx="41">
                    <c:v>10/12/2020</c:v>
                  </c:pt>
                  <c:pt idx="42">
                    <c:v>10/13/2020</c:v>
                  </c:pt>
                  <c:pt idx="43">
                    <c:v>10/14/2020</c:v>
                  </c:pt>
                  <c:pt idx="44">
                    <c:v>10/15/2020</c:v>
                  </c:pt>
                  <c:pt idx="45">
                    <c:v>10/16/2020</c:v>
                  </c:pt>
                  <c:pt idx="46">
                    <c:v>10/17/2020</c:v>
                  </c:pt>
                  <c:pt idx="47">
                    <c:v>10/18/2020</c:v>
                  </c:pt>
                  <c:pt idx="48">
                    <c:v>10/19/2020</c:v>
                  </c:pt>
                  <c:pt idx="49">
                    <c:v>10/20/2020</c:v>
                  </c:pt>
                  <c:pt idx="50">
                    <c:v>10/21/2020</c:v>
                  </c:pt>
                  <c:pt idx="51">
                    <c:v>10/22/2020</c:v>
                  </c:pt>
                  <c:pt idx="52">
                    <c:v>10/23/2020</c:v>
                  </c:pt>
                  <c:pt idx="53">
                    <c:v>10/24/2020</c:v>
                  </c:pt>
                  <c:pt idx="54">
                    <c:v>10/25/2020</c:v>
                  </c:pt>
                  <c:pt idx="55">
                    <c:v>10/26/2020</c:v>
                  </c:pt>
                  <c:pt idx="56">
                    <c:v>10/27/2020</c:v>
                  </c:pt>
                  <c:pt idx="57">
                    <c:v>10/28/2020</c:v>
                  </c:pt>
                  <c:pt idx="58">
                    <c:v>10/29/2020</c:v>
                  </c:pt>
                  <c:pt idx="59">
                    <c:v>10/30/2020</c:v>
                  </c:pt>
                  <c:pt idx="60">
                    <c:v>10/31/2020</c:v>
                  </c:pt>
                  <c:pt idx="61">
                    <c:v>11/1/2020</c:v>
                  </c:pt>
                  <c:pt idx="62">
                    <c:v>11/2/2020</c:v>
                  </c:pt>
                  <c:pt idx="63">
                    <c:v>11/3/2020</c:v>
                  </c:pt>
                  <c:pt idx="64">
                    <c:v>11/4/2020</c:v>
                  </c:pt>
                  <c:pt idx="65">
                    <c:v>11/5/2020</c:v>
                  </c:pt>
                  <c:pt idx="66">
                    <c:v>11/6/2020</c:v>
                  </c:pt>
                  <c:pt idx="67">
                    <c:v>11/7/2020</c:v>
                  </c:pt>
                  <c:pt idx="68">
                    <c:v>11/8/2020</c:v>
                  </c:pt>
                  <c:pt idx="69">
                    <c:v>11/9/2020</c:v>
                  </c:pt>
                  <c:pt idx="70">
                    <c:v>11/10/2020</c:v>
                  </c:pt>
                  <c:pt idx="71">
                    <c:v>11/11/2020</c:v>
                  </c:pt>
                  <c:pt idx="72">
                    <c:v>11/12/2020</c:v>
                  </c:pt>
                  <c:pt idx="73">
                    <c:v>11/13/2020</c:v>
                  </c:pt>
                  <c:pt idx="74">
                    <c:v>11/14/2020</c:v>
                  </c:pt>
                  <c:pt idx="75">
                    <c:v>11/15/2020</c:v>
                  </c:pt>
                  <c:pt idx="76">
                    <c:v>11/16/2020</c:v>
                  </c:pt>
                  <c:pt idx="77">
                    <c:v>11/17/2020</c:v>
                  </c:pt>
                  <c:pt idx="78">
                    <c:v>11/18/2020</c:v>
                  </c:pt>
                  <c:pt idx="79">
                    <c:v>11/19/2020</c:v>
                  </c:pt>
                  <c:pt idx="80">
                    <c:v>11/20/2020</c:v>
                  </c:pt>
                  <c:pt idx="81">
                    <c:v>11/21/2020</c:v>
                  </c:pt>
                  <c:pt idx="82">
                    <c:v>11/22/2020</c:v>
                  </c:pt>
                  <c:pt idx="83">
                    <c:v>11/23/2020</c:v>
                  </c:pt>
                  <c:pt idx="84">
                    <c:v>11/24/2020</c:v>
                  </c:pt>
                  <c:pt idx="85">
                    <c:v>11/25/2020</c:v>
                  </c:pt>
                  <c:pt idx="86">
                    <c:v>11/26/2020</c:v>
                  </c:pt>
                  <c:pt idx="87">
                    <c:v>11/27/2020</c:v>
                  </c:pt>
                  <c:pt idx="88">
                    <c:v>11/28/2020</c:v>
                  </c:pt>
                  <c:pt idx="89">
                    <c:v>11/29/2020</c:v>
                  </c:pt>
                  <c:pt idx="90">
                    <c:v>11/30/2020</c:v>
                  </c:pt>
                </c:lvl>
                <c:lvl>
                  <c:pt idx="0">
                    <c:v>57</c:v>
                  </c:pt>
                  <c:pt idx="1">
                    <c:v>58</c:v>
                  </c:pt>
                  <c:pt idx="2">
                    <c:v>59</c:v>
                  </c:pt>
                  <c:pt idx="3">
                    <c:v>60</c:v>
                  </c:pt>
                  <c:pt idx="4">
                    <c:v>60</c:v>
                  </c:pt>
                  <c:pt idx="5">
                    <c:v>60</c:v>
                  </c:pt>
                  <c:pt idx="6">
                    <c:v>61</c:v>
                  </c:pt>
                  <c:pt idx="7">
                    <c:v>62</c:v>
                  </c:pt>
                  <c:pt idx="8">
                    <c:v>63</c:v>
                  </c:pt>
                  <c:pt idx="9">
                    <c:v>64</c:v>
                  </c:pt>
                  <c:pt idx="10">
                    <c:v>65</c:v>
                  </c:pt>
                  <c:pt idx="11">
                    <c:v>65</c:v>
                  </c:pt>
                  <c:pt idx="12">
                    <c:v>65</c:v>
                  </c:pt>
                  <c:pt idx="13">
                    <c:v>66</c:v>
                  </c:pt>
                  <c:pt idx="14">
                    <c:v>67</c:v>
                  </c:pt>
                  <c:pt idx="15">
                    <c:v>68</c:v>
                  </c:pt>
                  <c:pt idx="16">
                    <c:v>69</c:v>
                  </c:pt>
                  <c:pt idx="17">
                    <c:v>70</c:v>
                  </c:pt>
                  <c:pt idx="18">
                    <c:v>70</c:v>
                  </c:pt>
                  <c:pt idx="19">
                    <c:v>70</c:v>
                  </c:pt>
                  <c:pt idx="20">
                    <c:v>71</c:v>
                  </c:pt>
                  <c:pt idx="21">
                    <c:v>72</c:v>
                  </c:pt>
                  <c:pt idx="22">
                    <c:v>73</c:v>
                  </c:pt>
                  <c:pt idx="23">
                    <c:v>74</c:v>
                  </c:pt>
                  <c:pt idx="24">
                    <c:v>75</c:v>
                  </c:pt>
                  <c:pt idx="25">
                    <c:v>75</c:v>
                  </c:pt>
                  <c:pt idx="26">
                    <c:v>75</c:v>
                  </c:pt>
                  <c:pt idx="27">
                    <c:v>76</c:v>
                  </c:pt>
                  <c:pt idx="28">
                    <c:v>77</c:v>
                  </c:pt>
                  <c:pt idx="29">
                    <c:v>78</c:v>
                  </c:pt>
                  <c:pt idx="30">
                    <c:v>79</c:v>
                  </c:pt>
                  <c:pt idx="31">
                    <c:v>80</c:v>
                  </c:pt>
                  <c:pt idx="32">
                    <c:v>80</c:v>
                  </c:pt>
                  <c:pt idx="33">
                    <c:v>80</c:v>
                  </c:pt>
                  <c:pt idx="34">
                    <c:v>81</c:v>
                  </c:pt>
                  <c:pt idx="35">
                    <c:v>82</c:v>
                  </c:pt>
                  <c:pt idx="36">
                    <c:v>83</c:v>
                  </c:pt>
                  <c:pt idx="37">
                    <c:v>84</c:v>
                  </c:pt>
                  <c:pt idx="38">
                    <c:v>85</c:v>
                  </c:pt>
                  <c:pt idx="39">
                    <c:v>85</c:v>
                  </c:pt>
                  <c:pt idx="40">
                    <c:v>85</c:v>
                  </c:pt>
                  <c:pt idx="41">
                    <c:v>86</c:v>
                  </c:pt>
                  <c:pt idx="42">
                    <c:v>0</c:v>
                  </c:pt>
                  <c:pt idx="43">
                    <c:v>1</c:v>
                  </c:pt>
                  <c:pt idx="44">
                    <c:v>2</c:v>
                  </c:pt>
                  <c:pt idx="45">
                    <c:v>3</c:v>
                  </c:pt>
                  <c:pt idx="46">
                    <c:v>3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8</c:v>
                  </c:pt>
                  <c:pt idx="54">
                    <c:v>8</c:v>
                  </c:pt>
                  <c:pt idx="55">
                    <c:v>9</c:v>
                  </c:pt>
                  <c:pt idx="56">
                    <c:v>10</c:v>
                  </c:pt>
                  <c:pt idx="57">
                    <c:v>11</c:v>
                  </c:pt>
                  <c:pt idx="58">
                    <c:v>12</c:v>
                  </c:pt>
                  <c:pt idx="59">
                    <c:v>13</c:v>
                  </c:pt>
                  <c:pt idx="60">
                    <c:v>13</c:v>
                  </c:pt>
                  <c:pt idx="61">
                    <c:v>13</c:v>
                  </c:pt>
                  <c:pt idx="62">
                    <c:v>14</c:v>
                  </c:pt>
                  <c:pt idx="63">
                    <c:v>15</c:v>
                  </c:pt>
                  <c:pt idx="64">
                    <c:v>16</c:v>
                  </c:pt>
                  <c:pt idx="65">
                    <c:v>17</c:v>
                  </c:pt>
                  <c:pt idx="66">
                    <c:v>18</c:v>
                  </c:pt>
                  <c:pt idx="67">
                    <c:v>18</c:v>
                  </c:pt>
                  <c:pt idx="68">
                    <c:v>18</c:v>
                  </c:pt>
                  <c:pt idx="69">
                    <c:v>19</c:v>
                  </c:pt>
                  <c:pt idx="70">
                    <c:v>20</c:v>
                  </c:pt>
                  <c:pt idx="71">
                    <c:v>21</c:v>
                  </c:pt>
                  <c:pt idx="72">
                    <c:v>22</c:v>
                  </c:pt>
                  <c:pt idx="73">
                    <c:v>23</c:v>
                  </c:pt>
                  <c:pt idx="74">
                    <c:v>23</c:v>
                  </c:pt>
                  <c:pt idx="75">
                    <c:v>23</c:v>
                  </c:pt>
                  <c:pt idx="76">
                    <c:v>24</c:v>
                  </c:pt>
                  <c:pt idx="77">
                    <c:v>25</c:v>
                  </c:pt>
                  <c:pt idx="78">
                    <c:v>26</c:v>
                  </c:pt>
                  <c:pt idx="79">
                    <c:v>27</c:v>
                  </c:pt>
                  <c:pt idx="80">
                    <c:v>28</c:v>
                  </c:pt>
                  <c:pt idx="81">
                    <c:v>28</c:v>
                  </c:pt>
                  <c:pt idx="82">
                    <c:v>28</c:v>
                  </c:pt>
                  <c:pt idx="83">
                    <c:v>29</c:v>
                  </c:pt>
                  <c:pt idx="84">
                    <c:v>30</c:v>
                  </c:pt>
                  <c:pt idx="85">
                    <c:v>31</c:v>
                  </c:pt>
                  <c:pt idx="86">
                    <c:v>32</c:v>
                  </c:pt>
                  <c:pt idx="87">
                    <c:v>33</c:v>
                  </c:pt>
                  <c:pt idx="88">
                    <c:v>33</c:v>
                  </c:pt>
                  <c:pt idx="89">
                    <c:v>33</c:v>
                  </c:pt>
                  <c:pt idx="90">
                    <c:v>34</c:v>
                  </c:pt>
                </c:lvl>
                <c:lvl>
                  <c:pt idx="0">
                    <c:v>12</c:v>
                  </c:pt>
                  <c:pt idx="1">
                    <c:v>12</c:v>
                  </c:pt>
                  <c:pt idx="2">
                    <c:v>12</c:v>
                  </c:pt>
                  <c:pt idx="3">
                    <c:v>12</c:v>
                  </c:pt>
                  <c:pt idx="4">
                    <c:v>12</c:v>
                  </c:pt>
                  <c:pt idx="5">
                    <c:v>13</c:v>
                  </c:pt>
                  <c:pt idx="6">
                    <c:v>13</c:v>
                  </c:pt>
                  <c:pt idx="7">
                    <c:v>13</c:v>
                  </c:pt>
                  <c:pt idx="8">
                    <c:v>13</c:v>
                  </c:pt>
                  <c:pt idx="9">
                    <c:v>13</c:v>
                  </c:pt>
                  <c:pt idx="10">
                    <c:v>13</c:v>
                  </c:pt>
                  <c:pt idx="11">
                    <c:v>13</c:v>
                  </c:pt>
                  <c:pt idx="12">
                    <c:v>14</c:v>
                  </c:pt>
                  <c:pt idx="13">
                    <c:v>14</c:v>
                  </c:pt>
                  <c:pt idx="14">
                    <c:v>14</c:v>
                  </c:pt>
                  <c:pt idx="15">
                    <c:v>14</c:v>
                  </c:pt>
                  <c:pt idx="16">
                    <c:v>14</c:v>
                  </c:pt>
                  <c:pt idx="17">
                    <c:v>14</c:v>
                  </c:pt>
                  <c:pt idx="18">
                    <c:v>14</c:v>
                  </c:pt>
                  <c:pt idx="19">
                    <c:v>15</c:v>
                  </c:pt>
                  <c:pt idx="20">
                    <c:v>15</c:v>
                  </c:pt>
                  <c:pt idx="21">
                    <c:v>15</c:v>
                  </c:pt>
                  <c:pt idx="22">
                    <c:v>15</c:v>
                  </c:pt>
                  <c:pt idx="23">
                    <c:v>15</c:v>
                  </c:pt>
                  <c:pt idx="24">
                    <c:v>15</c:v>
                  </c:pt>
                  <c:pt idx="25">
                    <c:v>15</c:v>
                  </c:pt>
                  <c:pt idx="26">
                    <c:v>16</c:v>
                  </c:pt>
                  <c:pt idx="27">
                    <c:v>16</c:v>
                  </c:pt>
                  <c:pt idx="28">
                    <c:v>16</c:v>
                  </c:pt>
                  <c:pt idx="29">
                    <c:v>16</c:v>
                  </c:pt>
                  <c:pt idx="30">
                    <c:v>16</c:v>
                  </c:pt>
                  <c:pt idx="31">
                    <c:v>16</c:v>
                  </c:pt>
                  <c:pt idx="32">
                    <c:v>16</c:v>
                  </c:pt>
                  <c:pt idx="33">
                    <c:v>17</c:v>
                  </c:pt>
                  <c:pt idx="34">
                    <c:v>17</c:v>
                  </c:pt>
                  <c:pt idx="35">
                    <c:v>17</c:v>
                  </c:pt>
                  <c:pt idx="36">
                    <c:v>17</c:v>
                  </c:pt>
                  <c:pt idx="37">
                    <c:v>17</c:v>
                  </c:pt>
                  <c:pt idx="38">
                    <c:v>17</c:v>
                  </c:pt>
                  <c:pt idx="39">
                    <c:v>17</c:v>
                  </c:pt>
                  <c:pt idx="40">
                    <c:v>18</c:v>
                  </c:pt>
                  <c:pt idx="41">
                    <c:v>18</c:v>
                  </c:pt>
                  <c:pt idx="42">
                    <c:v>18</c:v>
                  </c:pt>
                  <c:pt idx="43">
                    <c:v>18</c:v>
                  </c:pt>
                  <c:pt idx="44">
                    <c:v>18</c:v>
                  </c:pt>
                  <c:pt idx="45">
                    <c:v>18</c:v>
                  </c:pt>
                  <c:pt idx="46">
                    <c:v>18</c:v>
                  </c:pt>
                  <c:pt idx="47">
                    <c:v>19</c:v>
                  </c:pt>
                  <c:pt idx="48">
                    <c:v>19</c:v>
                  </c:pt>
                  <c:pt idx="49">
                    <c:v>19</c:v>
                  </c:pt>
                  <c:pt idx="50">
                    <c:v>19</c:v>
                  </c:pt>
                  <c:pt idx="51">
                    <c:v>19</c:v>
                  </c:pt>
                  <c:pt idx="52">
                    <c:v>19</c:v>
                  </c:pt>
                  <c:pt idx="53">
                    <c:v>19</c:v>
                  </c:pt>
                  <c:pt idx="54">
                    <c:v>20</c:v>
                  </c:pt>
                  <c:pt idx="55">
                    <c:v>20</c:v>
                  </c:pt>
                  <c:pt idx="56">
                    <c:v>20</c:v>
                  </c:pt>
                  <c:pt idx="57">
                    <c:v>20</c:v>
                  </c:pt>
                  <c:pt idx="58">
                    <c:v>20</c:v>
                  </c:pt>
                  <c:pt idx="59">
                    <c:v>20</c:v>
                  </c:pt>
                  <c:pt idx="60">
                    <c:v>20</c:v>
                  </c:pt>
                  <c:pt idx="61">
                    <c:v>21</c:v>
                  </c:pt>
                  <c:pt idx="62">
                    <c:v>21</c:v>
                  </c:pt>
                  <c:pt idx="63">
                    <c:v>21</c:v>
                  </c:pt>
                  <c:pt idx="64">
                    <c:v>21</c:v>
                  </c:pt>
                  <c:pt idx="65">
                    <c:v>21</c:v>
                  </c:pt>
                  <c:pt idx="66">
                    <c:v>21</c:v>
                  </c:pt>
                  <c:pt idx="67">
                    <c:v>21</c:v>
                  </c:pt>
                  <c:pt idx="68">
                    <c:v>22</c:v>
                  </c:pt>
                  <c:pt idx="69">
                    <c:v>22</c:v>
                  </c:pt>
                  <c:pt idx="70">
                    <c:v>22</c:v>
                  </c:pt>
                  <c:pt idx="71">
                    <c:v>22</c:v>
                  </c:pt>
                  <c:pt idx="72">
                    <c:v>22</c:v>
                  </c:pt>
                  <c:pt idx="73">
                    <c:v>22</c:v>
                  </c:pt>
                  <c:pt idx="74">
                    <c:v>22</c:v>
                  </c:pt>
                  <c:pt idx="75">
                    <c:v>23</c:v>
                  </c:pt>
                  <c:pt idx="76">
                    <c:v>23</c:v>
                  </c:pt>
                  <c:pt idx="77">
                    <c:v>23</c:v>
                  </c:pt>
                  <c:pt idx="78">
                    <c:v>23</c:v>
                  </c:pt>
                  <c:pt idx="79">
                    <c:v>23</c:v>
                  </c:pt>
                  <c:pt idx="80">
                    <c:v>23</c:v>
                  </c:pt>
                  <c:pt idx="81">
                    <c:v>23</c:v>
                  </c:pt>
                  <c:pt idx="82">
                    <c:v>24</c:v>
                  </c:pt>
                  <c:pt idx="83">
                    <c:v>24</c:v>
                  </c:pt>
                  <c:pt idx="84">
                    <c:v>24</c:v>
                  </c:pt>
                  <c:pt idx="85">
                    <c:v>24</c:v>
                  </c:pt>
                  <c:pt idx="86">
                    <c:v>24</c:v>
                  </c:pt>
                  <c:pt idx="87">
                    <c:v>24</c:v>
                  </c:pt>
                  <c:pt idx="88">
                    <c:v>24</c:v>
                  </c:pt>
                  <c:pt idx="89">
                    <c:v>25</c:v>
                  </c:pt>
                  <c:pt idx="90">
                    <c:v>25</c:v>
                  </c:pt>
                </c:lvl>
              </c:multiLvlStrCache>
            </c:multiLvlStrRef>
          </c:cat>
          <c:val>
            <c:numRef>
              <c:f>Sheet2!$F$90:$F$180</c:f>
              <c:numCache>
                <c:formatCode>0%</c:formatCode>
                <c:ptCount val="91"/>
                <c:pt idx="0">
                  <c:v>0.59</c:v>
                </c:pt>
                <c:pt idx="1">
                  <c:v>0.6</c:v>
                </c:pt>
                <c:pt idx="2">
                  <c:v>0.61</c:v>
                </c:pt>
                <c:pt idx="3">
                  <c:v>0.62</c:v>
                </c:pt>
                <c:pt idx="4">
                  <c:v>0.62</c:v>
                </c:pt>
                <c:pt idx="5">
                  <c:v>0.62</c:v>
                </c:pt>
                <c:pt idx="6">
                  <c:v>0.62</c:v>
                </c:pt>
                <c:pt idx="7">
                  <c:v>0.63</c:v>
                </c:pt>
                <c:pt idx="8">
                  <c:v>0.64</c:v>
                </c:pt>
                <c:pt idx="9">
                  <c:v>0.66</c:v>
                </c:pt>
                <c:pt idx="10">
                  <c:v>0.67</c:v>
                </c:pt>
                <c:pt idx="11">
                  <c:v>0.67</c:v>
                </c:pt>
                <c:pt idx="12">
                  <c:v>0.67</c:v>
                </c:pt>
                <c:pt idx="13">
                  <c:v>0.68</c:v>
                </c:pt>
                <c:pt idx="14">
                  <c:v>0.7</c:v>
                </c:pt>
                <c:pt idx="15">
                  <c:v>0.72</c:v>
                </c:pt>
                <c:pt idx="16">
                  <c:v>0.73</c:v>
                </c:pt>
                <c:pt idx="17">
                  <c:v>0.74</c:v>
                </c:pt>
                <c:pt idx="18">
                  <c:v>0.74</c:v>
                </c:pt>
                <c:pt idx="19">
                  <c:v>0.74</c:v>
                </c:pt>
                <c:pt idx="20">
                  <c:v>0.75</c:v>
                </c:pt>
                <c:pt idx="21">
                  <c:v>0.76</c:v>
                </c:pt>
                <c:pt idx="22">
                  <c:v>0.77</c:v>
                </c:pt>
                <c:pt idx="23">
                  <c:v>0.78</c:v>
                </c:pt>
                <c:pt idx="24">
                  <c:v>0.79</c:v>
                </c:pt>
                <c:pt idx="25">
                  <c:v>0.8</c:v>
                </c:pt>
                <c:pt idx="26">
                  <c:v>0.81</c:v>
                </c:pt>
                <c:pt idx="27">
                  <c:v>0.82</c:v>
                </c:pt>
                <c:pt idx="28">
                  <c:v>0.83</c:v>
                </c:pt>
                <c:pt idx="29">
                  <c:v>0.85</c:v>
                </c:pt>
                <c:pt idx="30">
                  <c:v>0.87</c:v>
                </c:pt>
                <c:pt idx="31">
                  <c:v>0.88</c:v>
                </c:pt>
                <c:pt idx="32">
                  <c:v>0.88</c:v>
                </c:pt>
                <c:pt idx="33">
                  <c:v>0.88</c:v>
                </c:pt>
                <c:pt idx="34">
                  <c:v>0.89</c:v>
                </c:pt>
                <c:pt idx="35">
                  <c:v>0.9</c:v>
                </c:pt>
                <c:pt idx="36">
                  <c:v>0.9</c:v>
                </c:pt>
                <c:pt idx="37">
                  <c:v>0.91</c:v>
                </c:pt>
                <c:pt idx="38">
                  <c:v>0.93</c:v>
                </c:pt>
                <c:pt idx="39">
                  <c:v>0.95</c:v>
                </c:pt>
                <c:pt idx="40">
                  <c:v>0.96</c:v>
                </c:pt>
                <c:pt idx="41">
                  <c:v>0.97</c:v>
                </c:pt>
                <c:pt idx="42">
                  <c:v>0</c:v>
                </c:pt>
                <c:pt idx="43">
                  <c:v>0.08</c:v>
                </c:pt>
                <c:pt idx="44">
                  <c:v>0.16</c:v>
                </c:pt>
                <c:pt idx="45">
                  <c:v>0.23</c:v>
                </c:pt>
                <c:pt idx="46">
                  <c:v>0.23</c:v>
                </c:pt>
                <c:pt idx="47">
                  <c:v>0.32</c:v>
                </c:pt>
                <c:pt idx="48">
                  <c:v>0.36</c:v>
                </c:pt>
                <c:pt idx="49">
                  <c:v>0.43</c:v>
                </c:pt>
                <c:pt idx="50">
                  <c:v>0.51</c:v>
                </c:pt>
                <c:pt idx="51">
                  <c:v>0.56000000000000005</c:v>
                </c:pt>
                <c:pt idx="52">
                  <c:v>0.62</c:v>
                </c:pt>
                <c:pt idx="53">
                  <c:v>0.62</c:v>
                </c:pt>
                <c:pt idx="54">
                  <c:v>0.62</c:v>
                </c:pt>
                <c:pt idx="55">
                  <c:v>0.73</c:v>
                </c:pt>
                <c:pt idx="56">
                  <c:v>0.78</c:v>
                </c:pt>
                <c:pt idx="57">
                  <c:v>0.83</c:v>
                </c:pt>
                <c:pt idx="58">
                  <c:v>0.89</c:v>
                </c:pt>
                <c:pt idx="59">
                  <c:v>0.92</c:v>
                </c:pt>
                <c:pt idx="60">
                  <c:v>0.92</c:v>
                </c:pt>
                <c:pt idx="61">
                  <c:v>0.92</c:v>
                </c:pt>
                <c:pt idx="62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DE-4B80-948F-80EAD6A93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101824"/>
        <c:axId val="5190975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Sheet2!$E$11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multiLvlStrRef>
                    <c:extLst>
                      <c:ext uri="{02D57815-91ED-43cb-92C2-25804820EDAC}">
                        <c15:formulaRef>
                          <c15:sqref>Sheet2!$B$90:$D$180</c15:sqref>
                        </c15:formulaRef>
                      </c:ext>
                    </c:extLst>
                    <c:multiLvlStrCache>
                      <c:ptCount val="91"/>
                      <c:lvl>
                        <c:pt idx="0">
                          <c:v>9/1/2020</c:v>
                        </c:pt>
                        <c:pt idx="1">
                          <c:v>9/2/2020</c:v>
                        </c:pt>
                        <c:pt idx="2">
                          <c:v>9/3/2020</c:v>
                        </c:pt>
                        <c:pt idx="3">
                          <c:v>9/4/2020</c:v>
                        </c:pt>
                        <c:pt idx="4">
                          <c:v>9/5/2020</c:v>
                        </c:pt>
                        <c:pt idx="5">
                          <c:v>9/6/2020</c:v>
                        </c:pt>
                        <c:pt idx="6">
                          <c:v>9/7/2020</c:v>
                        </c:pt>
                        <c:pt idx="7">
                          <c:v>9/8/2020</c:v>
                        </c:pt>
                        <c:pt idx="8">
                          <c:v>9/9/2020</c:v>
                        </c:pt>
                        <c:pt idx="9">
                          <c:v>9/10/2020</c:v>
                        </c:pt>
                        <c:pt idx="10">
                          <c:v>9/11/2020</c:v>
                        </c:pt>
                        <c:pt idx="11">
                          <c:v>9/12/2020</c:v>
                        </c:pt>
                        <c:pt idx="12">
                          <c:v>9/13/2020</c:v>
                        </c:pt>
                        <c:pt idx="13">
                          <c:v>9/14/2020</c:v>
                        </c:pt>
                        <c:pt idx="14">
                          <c:v>9/15/2020</c:v>
                        </c:pt>
                        <c:pt idx="15">
                          <c:v>9/16/2020</c:v>
                        </c:pt>
                        <c:pt idx="16">
                          <c:v>9/17/2020</c:v>
                        </c:pt>
                        <c:pt idx="17">
                          <c:v>9/18/2020</c:v>
                        </c:pt>
                        <c:pt idx="18">
                          <c:v>9/19/2020</c:v>
                        </c:pt>
                        <c:pt idx="19">
                          <c:v>9/20/2020</c:v>
                        </c:pt>
                        <c:pt idx="20">
                          <c:v>9/21/2020</c:v>
                        </c:pt>
                        <c:pt idx="21">
                          <c:v>9/22/2020</c:v>
                        </c:pt>
                        <c:pt idx="22">
                          <c:v>9/23/2020</c:v>
                        </c:pt>
                        <c:pt idx="23">
                          <c:v>9/24/2020</c:v>
                        </c:pt>
                        <c:pt idx="24">
                          <c:v>9/25/2020</c:v>
                        </c:pt>
                        <c:pt idx="25">
                          <c:v>9/26/2020</c:v>
                        </c:pt>
                        <c:pt idx="26">
                          <c:v>9/27/2020</c:v>
                        </c:pt>
                        <c:pt idx="27">
                          <c:v>9/28/2020</c:v>
                        </c:pt>
                        <c:pt idx="28">
                          <c:v>9/29/2020</c:v>
                        </c:pt>
                        <c:pt idx="29">
                          <c:v>9/30/2020</c:v>
                        </c:pt>
                        <c:pt idx="30">
                          <c:v>10/1/2020</c:v>
                        </c:pt>
                        <c:pt idx="31">
                          <c:v>10/2/2020</c:v>
                        </c:pt>
                        <c:pt idx="32">
                          <c:v>10/3/2020</c:v>
                        </c:pt>
                        <c:pt idx="33">
                          <c:v>10/4/2020</c:v>
                        </c:pt>
                        <c:pt idx="34">
                          <c:v>10/5/2020</c:v>
                        </c:pt>
                        <c:pt idx="35">
                          <c:v>10/6/2020</c:v>
                        </c:pt>
                        <c:pt idx="36">
                          <c:v>10/7/2020</c:v>
                        </c:pt>
                        <c:pt idx="37">
                          <c:v>10/8/2020</c:v>
                        </c:pt>
                        <c:pt idx="38">
                          <c:v>10/9/2020</c:v>
                        </c:pt>
                        <c:pt idx="39">
                          <c:v>10/10/2020</c:v>
                        </c:pt>
                        <c:pt idx="40">
                          <c:v>10/11/2020</c:v>
                        </c:pt>
                        <c:pt idx="41">
                          <c:v>10/12/2020</c:v>
                        </c:pt>
                        <c:pt idx="42">
                          <c:v>10/13/2020</c:v>
                        </c:pt>
                        <c:pt idx="43">
                          <c:v>10/14/2020</c:v>
                        </c:pt>
                        <c:pt idx="44">
                          <c:v>10/15/2020</c:v>
                        </c:pt>
                        <c:pt idx="45">
                          <c:v>10/16/2020</c:v>
                        </c:pt>
                        <c:pt idx="46">
                          <c:v>10/17/2020</c:v>
                        </c:pt>
                        <c:pt idx="47">
                          <c:v>10/18/2020</c:v>
                        </c:pt>
                        <c:pt idx="48">
                          <c:v>10/19/2020</c:v>
                        </c:pt>
                        <c:pt idx="49">
                          <c:v>10/20/2020</c:v>
                        </c:pt>
                        <c:pt idx="50">
                          <c:v>10/21/2020</c:v>
                        </c:pt>
                        <c:pt idx="51">
                          <c:v>10/22/2020</c:v>
                        </c:pt>
                        <c:pt idx="52">
                          <c:v>10/23/2020</c:v>
                        </c:pt>
                        <c:pt idx="53">
                          <c:v>10/24/2020</c:v>
                        </c:pt>
                        <c:pt idx="54">
                          <c:v>10/25/2020</c:v>
                        </c:pt>
                        <c:pt idx="55">
                          <c:v>10/26/2020</c:v>
                        </c:pt>
                        <c:pt idx="56">
                          <c:v>10/27/2020</c:v>
                        </c:pt>
                        <c:pt idx="57">
                          <c:v>10/28/2020</c:v>
                        </c:pt>
                        <c:pt idx="58">
                          <c:v>10/29/2020</c:v>
                        </c:pt>
                        <c:pt idx="59">
                          <c:v>10/30/2020</c:v>
                        </c:pt>
                        <c:pt idx="60">
                          <c:v>10/31/2020</c:v>
                        </c:pt>
                        <c:pt idx="61">
                          <c:v>11/1/2020</c:v>
                        </c:pt>
                        <c:pt idx="62">
                          <c:v>11/2/2020</c:v>
                        </c:pt>
                        <c:pt idx="63">
                          <c:v>11/3/2020</c:v>
                        </c:pt>
                        <c:pt idx="64">
                          <c:v>11/4/2020</c:v>
                        </c:pt>
                        <c:pt idx="65">
                          <c:v>11/5/2020</c:v>
                        </c:pt>
                        <c:pt idx="66">
                          <c:v>11/6/2020</c:v>
                        </c:pt>
                        <c:pt idx="67">
                          <c:v>11/7/2020</c:v>
                        </c:pt>
                        <c:pt idx="68">
                          <c:v>11/8/2020</c:v>
                        </c:pt>
                        <c:pt idx="69">
                          <c:v>11/9/2020</c:v>
                        </c:pt>
                        <c:pt idx="70">
                          <c:v>11/10/2020</c:v>
                        </c:pt>
                        <c:pt idx="71">
                          <c:v>11/11/2020</c:v>
                        </c:pt>
                        <c:pt idx="72">
                          <c:v>11/12/2020</c:v>
                        </c:pt>
                        <c:pt idx="73">
                          <c:v>11/13/2020</c:v>
                        </c:pt>
                        <c:pt idx="74">
                          <c:v>11/14/2020</c:v>
                        </c:pt>
                        <c:pt idx="75">
                          <c:v>11/15/2020</c:v>
                        </c:pt>
                        <c:pt idx="76">
                          <c:v>11/16/2020</c:v>
                        </c:pt>
                        <c:pt idx="77">
                          <c:v>11/17/2020</c:v>
                        </c:pt>
                        <c:pt idx="78">
                          <c:v>11/18/2020</c:v>
                        </c:pt>
                        <c:pt idx="79">
                          <c:v>11/19/2020</c:v>
                        </c:pt>
                        <c:pt idx="80">
                          <c:v>11/20/2020</c:v>
                        </c:pt>
                        <c:pt idx="81">
                          <c:v>11/21/2020</c:v>
                        </c:pt>
                        <c:pt idx="82">
                          <c:v>11/22/2020</c:v>
                        </c:pt>
                        <c:pt idx="83">
                          <c:v>11/23/2020</c:v>
                        </c:pt>
                        <c:pt idx="84">
                          <c:v>11/24/2020</c:v>
                        </c:pt>
                        <c:pt idx="85">
                          <c:v>11/25/2020</c:v>
                        </c:pt>
                        <c:pt idx="86">
                          <c:v>11/26/2020</c:v>
                        </c:pt>
                        <c:pt idx="87">
                          <c:v>11/27/2020</c:v>
                        </c:pt>
                        <c:pt idx="88">
                          <c:v>11/28/2020</c:v>
                        </c:pt>
                        <c:pt idx="89">
                          <c:v>11/29/2020</c:v>
                        </c:pt>
                        <c:pt idx="90">
                          <c:v>11/30/2020</c:v>
                        </c:pt>
                      </c:lvl>
                      <c:lvl>
                        <c:pt idx="0">
                          <c:v>57</c:v>
                        </c:pt>
                        <c:pt idx="1">
                          <c:v>58</c:v>
                        </c:pt>
                        <c:pt idx="2">
                          <c:v>59</c:v>
                        </c:pt>
                        <c:pt idx="3">
                          <c:v>60</c:v>
                        </c:pt>
                        <c:pt idx="4">
                          <c:v>60</c:v>
                        </c:pt>
                        <c:pt idx="5">
                          <c:v>60</c:v>
                        </c:pt>
                        <c:pt idx="6">
                          <c:v>61</c:v>
                        </c:pt>
                        <c:pt idx="7">
                          <c:v>62</c:v>
                        </c:pt>
                        <c:pt idx="8">
                          <c:v>63</c:v>
                        </c:pt>
                        <c:pt idx="9">
                          <c:v>64</c:v>
                        </c:pt>
                        <c:pt idx="10">
                          <c:v>65</c:v>
                        </c:pt>
                        <c:pt idx="11">
                          <c:v>65</c:v>
                        </c:pt>
                        <c:pt idx="12">
                          <c:v>65</c:v>
                        </c:pt>
                        <c:pt idx="13">
                          <c:v>66</c:v>
                        </c:pt>
                        <c:pt idx="14">
                          <c:v>67</c:v>
                        </c:pt>
                        <c:pt idx="15">
                          <c:v>68</c:v>
                        </c:pt>
                        <c:pt idx="16">
                          <c:v>69</c:v>
                        </c:pt>
                        <c:pt idx="17">
                          <c:v>70</c:v>
                        </c:pt>
                        <c:pt idx="18">
                          <c:v>70</c:v>
                        </c:pt>
                        <c:pt idx="19">
                          <c:v>70</c:v>
                        </c:pt>
                        <c:pt idx="20">
                          <c:v>71</c:v>
                        </c:pt>
                        <c:pt idx="21">
                          <c:v>72</c:v>
                        </c:pt>
                        <c:pt idx="22">
                          <c:v>73</c:v>
                        </c:pt>
                        <c:pt idx="23">
                          <c:v>74</c:v>
                        </c:pt>
                        <c:pt idx="24">
                          <c:v>75</c:v>
                        </c:pt>
                        <c:pt idx="25">
                          <c:v>75</c:v>
                        </c:pt>
                        <c:pt idx="26">
                          <c:v>75</c:v>
                        </c:pt>
                        <c:pt idx="27">
                          <c:v>76</c:v>
                        </c:pt>
                        <c:pt idx="28">
                          <c:v>77</c:v>
                        </c:pt>
                        <c:pt idx="29">
                          <c:v>78</c:v>
                        </c:pt>
                        <c:pt idx="30">
                          <c:v>79</c:v>
                        </c:pt>
                        <c:pt idx="31">
                          <c:v>80</c:v>
                        </c:pt>
                        <c:pt idx="32">
                          <c:v>80</c:v>
                        </c:pt>
                        <c:pt idx="33">
                          <c:v>80</c:v>
                        </c:pt>
                        <c:pt idx="34">
                          <c:v>81</c:v>
                        </c:pt>
                        <c:pt idx="35">
                          <c:v>82</c:v>
                        </c:pt>
                        <c:pt idx="36">
                          <c:v>83</c:v>
                        </c:pt>
                        <c:pt idx="37">
                          <c:v>84</c:v>
                        </c:pt>
                        <c:pt idx="38">
                          <c:v>85</c:v>
                        </c:pt>
                        <c:pt idx="39">
                          <c:v>85</c:v>
                        </c:pt>
                        <c:pt idx="40">
                          <c:v>85</c:v>
                        </c:pt>
                        <c:pt idx="41">
                          <c:v>86</c:v>
                        </c:pt>
                        <c:pt idx="42">
                          <c:v>0</c:v>
                        </c:pt>
                        <c:pt idx="43">
                          <c:v>1</c:v>
                        </c:pt>
                        <c:pt idx="44">
                          <c:v>2</c:v>
                        </c:pt>
                        <c:pt idx="45">
                          <c:v>3</c:v>
                        </c:pt>
                        <c:pt idx="46">
                          <c:v>3</c:v>
                        </c:pt>
                        <c:pt idx="47">
                          <c:v>3</c:v>
                        </c:pt>
                        <c:pt idx="48">
                          <c:v>4</c:v>
                        </c:pt>
                        <c:pt idx="49">
                          <c:v>5</c:v>
                        </c:pt>
                        <c:pt idx="50">
                          <c:v>6</c:v>
                        </c:pt>
                        <c:pt idx="51">
                          <c:v>7</c:v>
                        </c:pt>
                        <c:pt idx="52">
                          <c:v>8</c:v>
                        </c:pt>
                        <c:pt idx="53">
                          <c:v>8</c:v>
                        </c:pt>
                        <c:pt idx="54">
                          <c:v>8</c:v>
                        </c:pt>
                        <c:pt idx="55">
                          <c:v>9</c:v>
                        </c:pt>
                        <c:pt idx="56">
                          <c:v>10</c:v>
                        </c:pt>
                        <c:pt idx="57">
                          <c:v>11</c:v>
                        </c:pt>
                        <c:pt idx="58">
                          <c:v>12</c:v>
                        </c:pt>
                        <c:pt idx="59">
                          <c:v>13</c:v>
                        </c:pt>
                        <c:pt idx="60">
                          <c:v>13</c:v>
                        </c:pt>
                        <c:pt idx="61">
                          <c:v>13</c:v>
                        </c:pt>
                        <c:pt idx="62">
                          <c:v>14</c:v>
                        </c:pt>
                        <c:pt idx="63">
                          <c:v>15</c:v>
                        </c:pt>
                        <c:pt idx="64">
                          <c:v>16</c:v>
                        </c:pt>
                        <c:pt idx="65">
                          <c:v>17</c:v>
                        </c:pt>
                        <c:pt idx="66">
                          <c:v>18</c:v>
                        </c:pt>
                        <c:pt idx="67">
                          <c:v>18</c:v>
                        </c:pt>
                        <c:pt idx="68">
                          <c:v>18</c:v>
                        </c:pt>
                        <c:pt idx="69">
                          <c:v>19</c:v>
                        </c:pt>
                        <c:pt idx="70">
                          <c:v>20</c:v>
                        </c:pt>
                        <c:pt idx="71">
                          <c:v>21</c:v>
                        </c:pt>
                        <c:pt idx="72">
                          <c:v>22</c:v>
                        </c:pt>
                        <c:pt idx="73">
                          <c:v>23</c:v>
                        </c:pt>
                        <c:pt idx="74">
                          <c:v>23</c:v>
                        </c:pt>
                        <c:pt idx="75">
                          <c:v>23</c:v>
                        </c:pt>
                        <c:pt idx="76">
                          <c:v>24</c:v>
                        </c:pt>
                        <c:pt idx="77">
                          <c:v>25</c:v>
                        </c:pt>
                        <c:pt idx="78">
                          <c:v>26</c:v>
                        </c:pt>
                        <c:pt idx="79">
                          <c:v>27</c:v>
                        </c:pt>
                        <c:pt idx="80">
                          <c:v>28</c:v>
                        </c:pt>
                        <c:pt idx="81">
                          <c:v>28</c:v>
                        </c:pt>
                        <c:pt idx="82">
                          <c:v>28</c:v>
                        </c:pt>
                        <c:pt idx="83">
                          <c:v>29</c:v>
                        </c:pt>
                        <c:pt idx="84">
                          <c:v>30</c:v>
                        </c:pt>
                        <c:pt idx="85">
                          <c:v>31</c:v>
                        </c:pt>
                        <c:pt idx="86">
                          <c:v>32</c:v>
                        </c:pt>
                        <c:pt idx="87">
                          <c:v>33</c:v>
                        </c:pt>
                        <c:pt idx="88">
                          <c:v>33</c:v>
                        </c:pt>
                        <c:pt idx="89">
                          <c:v>33</c:v>
                        </c:pt>
                        <c:pt idx="90">
                          <c:v>34</c:v>
                        </c:pt>
                      </c:lvl>
                      <c:lvl>
                        <c:pt idx="0">
                          <c:v>12</c:v>
                        </c:pt>
                        <c:pt idx="1">
                          <c:v>12</c:v>
                        </c:pt>
                        <c:pt idx="2">
                          <c:v>12</c:v>
                        </c:pt>
                        <c:pt idx="3">
                          <c:v>12</c:v>
                        </c:pt>
                        <c:pt idx="4">
                          <c:v>12</c:v>
                        </c:pt>
                        <c:pt idx="5">
                          <c:v>13</c:v>
                        </c:pt>
                        <c:pt idx="6">
                          <c:v>13</c:v>
                        </c:pt>
                        <c:pt idx="7">
                          <c:v>13</c:v>
                        </c:pt>
                        <c:pt idx="8">
                          <c:v>13</c:v>
                        </c:pt>
                        <c:pt idx="9">
                          <c:v>13</c:v>
                        </c:pt>
                        <c:pt idx="10">
                          <c:v>13</c:v>
                        </c:pt>
                        <c:pt idx="11">
                          <c:v>13</c:v>
                        </c:pt>
                        <c:pt idx="12">
                          <c:v>14</c:v>
                        </c:pt>
                        <c:pt idx="13">
                          <c:v>14</c:v>
                        </c:pt>
                        <c:pt idx="14">
                          <c:v>14</c:v>
                        </c:pt>
                        <c:pt idx="15">
                          <c:v>14</c:v>
                        </c:pt>
                        <c:pt idx="16">
                          <c:v>14</c:v>
                        </c:pt>
                        <c:pt idx="17">
                          <c:v>14</c:v>
                        </c:pt>
                        <c:pt idx="18">
                          <c:v>14</c:v>
                        </c:pt>
                        <c:pt idx="19">
                          <c:v>15</c:v>
                        </c:pt>
                        <c:pt idx="20">
                          <c:v>15</c:v>
                        </c:pt>
                        <c:pt idx="21">
                          <c:v>15</c:v>
                        </c:pt>
                        <c:pt idx="22">
                          <c:v>15</c:v>
                        </c:pt>
                        <c:pt idx="23">
                          <c:v>15</c:v>
                        </c:pt>
                        <c:pt idx="24">
                          <c:v>15</c:v>
                        </c:pt>
                        <c:pt idx="25">
                          <c:v>15</c:v>
                        </c:pt>
                        <c:pt idx="26">
                          <c:v>16</c:v>
                        </c:pt>
                        <c:pt idx="27">
                          <c:v>16</c:v>
                        </c:pt>
                        <c:pt idx="28">
                          <c:v>16</c:v>
                        </c:pt>
                        <c:pt idx="29">
                          <c:v>16</c:v>
                        </c:pt>
                        <c:pt idx="30">
                          <c:v>16</c:v>
                        </c:pt>
                        <c:pt idx="31">
                          <c:v>16</c:v>
                        </c:pt>
                        <c:pt idx="32">
                          <c:v>16</c:v>
                        </c:pt>
                        <c:pt idx="33">
                          <c:v>17</c:v>
                        </c:pt>
                        <c:pt idx="34">
                          <c:v>17</c:v>
                        </c:pt>
                        <c:pt idx="35">
                          <c:v>17</c:v>
                        </c:pt>
                        <c:pt idx="36">
                          <c:v>17</c:v>
                        </c:pt>
                        <c:pt idx="37">
                          <c:v>17</c:v>
                        </c:pt>
                        <c:pt idx="38">
                          <c:v>17</c:v>
                        </c:pt>
                        <c:pt idx="39">
                          <c:v>17</c:v>
                        </c:pt>
                        <c:pt idx="40">
                          <c:v>18</c:v>
                        </c:pt>
                        <c:pt idx="41">
                          <c:v>18</c:v>
                        </c:pt>
                        <c:pt idx="42">
                          <c:v>18</c:v>
                        </c:pt>
                        <c:pt idx="43">
                          <c:v>18</c:v>
                        </c:pt>
                        <c:pt idx="44">
                          <c:v>18</c:v>
                        </c:pt>
                        <c:pt idx="45">
                          <c:v>18</c:v>
                        </c:pt>
                        <c:pt idx="46">
                          <c:v>18</c:v>
                        </c:pt>
                        <c:pt idx="47">
                          <c:v>19</c:v>
                        </c:pt>
                        <c:pt idx="48">
                          <c:v>19</c:v>
                        </c:pt>
                        <c:pt idx="49">
                          <c:v>19</c:v>
                        </c:pt>
                        <c:pt idx="50">
                          <c:v>19</c:v>
                        </c:pt>
                        <c:pt idx="51">
                          <c:v>19</c:v>
                        </c:pt>
                        <c:pt idx="52">
                          <c:v>19</c:v>
                        </c:pt>
                        <c:pt idx="53">
                          <c:v>19</c:v>
                        </c:pt>
                        <c:pt idx="54">
                          <c:v>20</c:v>
                        </c:pt>
                        <c:pt idx="55">
                          <c:v>20</c:v>
                        </c:pt>
                        <c:pt idx="56">
                          <c:v>20</c:v>
                        </c:pt>
                        <c:pt idx="57">
                          <c:v>20</c:v>
                        </c:pt>
                        <c:pt idx="58">
                          <c:v>20</c:v>
                        </c:pt>
                        <c:pt idx="59">
                          <c:v>20</c:v>
                        </c:pt>
                        <c:pt idx="60">
                          <c:v>20</c:v>
                        </c:pt>
                        <c:pt idx="61">
                          <c:v>21</c:v>
                        </c:pt>
                        <c:pt idx="62">
                          <c:v>21</c:v>
                        </c:pt>
                        <c:pt idx="63">
                          <c:v>21</c:v>
                        </c:pt>
                        <c:pt idx="64">
                          <c:v>21</c:v>
                        </c:pt>
                        <c:pt idx="65">
                          <c:v>21</c:v>
                        </c:pt>
                        <c:pt idx="66">
                          <c:v>21</c:v>
                        </c:pt>
                        <c:pt idx="67">
                          <c:v>21</c:v>
                        </c:pt>
                        <c:pt idx="68">
                          <c:v>22</c:v>
                        </c:pt>
                        <c:pt idx="69">
                          <c:v>22</c:v>
                        </c:pt>
                        <c:pt idx="70">
                          <c:v>22</c:v>
                        </c:pt>
                        <c:pt idx="71">
                          <c:v>22</c:v>
                        </c:pt>
                        <c:pt idx="72">
                          <c:v>22</c:v>
                        </c:pt>
                        <c:pt idx="73">
                          <c:v>22</c:v>
                        </c:pt>
                        <c:pt idx="74">
                          <c:v>22</c:v>
                        </c:pt>
                        <c:pt idx="75">
                          <c:v>23</c:v>
                        </c:pt>
                        <c:pt idx="76">
                          <c:v>23</c:v>
                        </c:pt>
                        <c:pt idx="77">
                          <c:v>23</c:v>
                        </c:pt>
                        <c:pt idx="78">
                          <c:v>23</c:v>
                        </c:pt>
                        <c:pt idx="79">
                          <c:v>23</c:v>
                        </c:pt>
                        <c:pt idx="80">
                          <c:v>23</c:v>
                        </c:pt>
                        <c:pt idx="81">
                          <c:v>23</c:v>
                        </c:pt>
                        <c:pt idx="82">
                          <c:v>24</c:v>
                        </c:pt>
                        <c:pt idx="83">
                          <c:v>24</c:v>
                        </c:pt>
                        <c:pt idx="84">
                          <c:v>24</c:v>
                        </c:pt>
                        <c:pt idx="85">
                          <c:v>24</c:v>
                        </c:pt>
                        <c:pt idx="86">
                          <c:v>24</c:v>
                        </c:pt>
                        <c:pt idx="87">
                          <c:v>24</c:v>
                        </c:pt>
                        <c:pt idx="88">
                          <c:v>24</c:v>
                        </c:pt>
                        <c:pt idx="89">
                          <c:v>25</c:v>
                        </c:pt>
                        <c:pt idx="90">
                          <c:v>25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Sheet2!$E$12:$E$27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E8DE-4B80-948F-80EAD6A9330C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Sheet2!$K$11</c15:sqref>
                        </c15:formulaRef>
                      </c:ext>
                    </c:extLst>
                    <c:strCache>
                      <c:ptCount val="1"/>
                      <c:pt idx="0">
                        <c:v>% complete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Sheet2!$B$90:$D$180</c15:sqref>
                        </c15:formulaRef>
                      </c:ext>
                    </c:extLst>
                    <c:multiLvlStrCache>
                      <c:ptCount val="91"/>
                      <c:lvl>
                        <c:pt idx="0">
                          <c:v>9/1/2020</c:v>
                        </c:pt>
                        <c:pt idx="1">
                          <c:v>9/2/2020</c:v>
                        </c:pt>
                        <c:pt idx="2">
                          <c:v>9/3/2020</c:v>
                        </c:pt>
                        <c:pt idx="3">
                          <c:v>9/4/2020</c:v>
                        </c:pt>
                        <c:pt idx="4">
                          <c:v>9/5/2020</c:v>
                        </c:pt>
                        <c:pt idx="5">
                          <c:v>9/6/2020</c:v>
                        </c:pt>
                        <c:pt idx="6">
                          <c:v>9/7/2020</c:v>
                        </c:pt>
                        <c:pt idx="7">
                          <c:v>9/8/2020</c:v>
                        </c:pt>
                        <c:pt idx="8">
                          <c:v>9/9/2020</c:v>
                        </c:pt>
                        <c:pt idx="9">
                          <c:v>9/10/2020</c:v>
                        </c:pt>
                        <c:pt idx="10">
                          <c:v>9/11/2020</c:v>
                        </c:pt>
                        <c:pt idx="11">
                          <c:v>9/12/2020</c:v>
                        </c:pt>
                        <c:pt idx="12">
                          <c:v>9/13/2020</c:v>
                        </c:pt>
                        <c:pt idx="13">
                          <c:v>9/14/2020</c:v>
                        </c:pt>
                        <c:pt idx="14">
                          <c:v>9/15/2020</c:v>
                        </c:pt>
                        <c:pt idx="15">
                          <c:v>9/16/2020</c:v>
                        </c:pt>
                        <c:pt idx="16">
                          <c:v>9/17/2020</c:v>
                        </c:pt>
                        <c:pt idx="17">
                          <c:v>9/18/2020</c:v>
                        </c:pt>
                        <c:pt idx="18">
                          <c:v>9/19/2020</c:v>
                        </c:pt>
                        <c:pt idx="19">
                          <c:v>9/20/2020</c:v>
                        </c:pt>
                        <c:pt idx="20">
                          <c:v>9/21/2020</c:v>
                        </c:pt>
                        <c:pt idx="21">
                          <c:v>9/22/2020</c:v>
                        </c:pt>
                        <c:pt idx="22">
                          <c:v>9/23/2020</c:v>
                        </c:pt>
                        <c:pt idx="23">
                          <c:v>9/24/2020</c:v>
                        </c:pt>
                        <c:pt idx="24">
                          <c:v>9/25/2020</c:v>
                        </c:pt>
                        <c:pt idx="25">
                          <c:v>9/26/2020</c:v>
                        </c:pt>
                        <c:pt idx="26">
                          <c:v>9/27/2020</c:v>
                        </c:pt>
                        <c:pt idx="27">
                          <c:v>9/28/2020</c:v>
                        </c:pt>
                        <c:pt idx="28">
                          <c:v>9/29/2020</c:v>
                        </c:pt>
                        <c:pt idx="29">
                          <c:v>9/30/2020</c:v>
                        </c:pt>
                        <c:pt idx="30">
                          <c:v>10/1/2020</c:v>
                        </c:pt>
                        <c:pt idx="31">
                          <c:v>10/2/2020</c:v>
                        </c:pt>
                        <c:pt idx="32">
                          <c:v>10/3/2020</c:v>
                        </c:pt>
                        <c:pt idx="33">
                          <c:v>10/4/2020</c:v>
                        </c:pt>
                        <c:pt idx="34">
                          <c:v>10/5/2020</c:v>
                        </c:pt>
                        <c:pt idx="35">
                          <c:v>10/6/2020</c:v>
                        </c:pt>
                        <c:pt idx="36">
                          <c:v>10/7/2020</c:v>
                        </c:pt>
                        <c:pt idx="37">
                          <c:v>10/8/2020</c:v>
                        </c:pt>
                        <c:pt idx="38">
                          <c:v>10/9/2020</c:v>
                        </c:pt>
                        <c:pt idx="39">
                          <c:v>10/10/2020</c:v>
                        </c:pt>
                        <c:pt idx="40">
                          <c:v>10/11/2020</c:v>
                        </c:pt>
                        <c:pt idx="41">
                          <c:v>10/12/2020</c:v>
                        </c:pt>
                        <c:pt idx="42">
                          <c:v>10/13/2020</c:v>
                        </c:pt>
                        <c:pt idx="43">
                          <c:v>10/14/2020</c:v>
                        </c:pt>
                        <c:pt idx="44">
                          <c:v>10/15/2020</c:v>
                        </c:pt>
                        <c:pt idx="45">
                          <c:v>10/16/2020</c:v>
                        </c:pt>
                        <c:pt idx="46">
                          <c:v>10/17/2020</c:v>
                        </c:pt>
                        <c:pt idx="47">
                          <c:v>10/18/2020</c:v>
                        </c:pt>
                        <c:pt idx="48">
                          <c:v>10/19/2020</c:v>
                        </c:pt>
                        <c:pt idx="49">
                          <c:v>10/20/2020</c:v>
                        </c:pt>
                        <c:pt idx="50">
                          <c:v>10/21/2020</c:v>
                        </c:pt>
                        <c:pt idx="51">
                          <c:v>10/22/2020</c:v>
                        </c:pt>
                        <c:pt idx="52">
                          <c:v>10/23/2020</c:v>
                        </c:pt>
                        <c:pt idx="53">
                          <c:v>10/24/2020</c:v>
                        </c:pt>
                        <c:pt idx="54">
                          <c:v>10/25/2020</c:v>
                        </c:pt>
                        <c:pt idx="55">
                          <c:v>10/26/2020</c:v>
                        </c:pt>
                        <c:pt idx="56">
                          <c:v>10/27/2020</c:v>
                        </c:pt>
                        <c:pt idx="57">
                          <c:v>10/28/2020</c:v>
                        </c:pt>
                        <c:pt idx="58">
                          <c:v>10/29/2020</c:v>
                        </c:pt>
                        <c:pt idx="59">
                          <c:v>10/30/2020</c:v>
                        </c:pt>
                        <c:pt idx="60">
                          <c:v>10/31/2020</c:v>
                        </c:pt>
                        <c:pt idx="61">
                          <c:v>11/1/2020</c:v>
                        </c:pt>
                        <c:pt idx="62">
                          <c:v>11/2/2020</c:v>
                        </c:pt>
                        <c:pt idx="63">
                          <c:v>11/3/2020</c:v>
                        </c:pt>
                        <c:pt idx="64">
                          <c:v>11/4/2020</c:v>
                        </c:pt>
                        <c:pt idx="65">
                          <c:v>11/5/2020</c:v>
                        </c:pt>
                        <c:pt idx="66">
                          <c:v>11/6/2020</c:v>
                        </c:pt>
                        <c:pt idx="67">
                          <c:v>11/7/2020</c:v>
                        </c:pt>
                        <c:pt idx="68">
                          <c:v>11/8/2020</c:v>
                        </c:pt>
                        <c:pt idx="69">
                          <c:v>11/9/2020</c:v>
                        </c:pt>
                        <c:pt idx="70">
                          <c:v>11/10/2020</c:v>
                        </c:pt>
                        <c:pt idx="71">
                          <c:v>11/11/2020</c:v>
                        </c:pt>
                        <c:pt idx="72">
                          <c:v>11/12/2020</c:v>
                        </c:pt>
                        <c:pt idx="73">
                          <c:v>11/13/2020</c:v>
                        </c:pt>
                        <c:pt idx="74">
                          <c:v>11/14/2020</c:v>
                        </c:pt>
                        <c:pt idx="75">
                          <c:v>11/15/2020</c:v>
                        </c:pt>
                        <c:pt idx="76">
                          <c:v>11/16/2020</c:v>
                        </c:pt>
                        <c:pt idx="77">
                          <c:v>11/17/2020</c:v>
                        </c:pt>
                        <c:pt idx="78">
                          <c:v>11/18/2020</c:v>
                        </c:pt>
                        <c:pt idx="79">
                          <c:v>11/19/2020</c:v>
                        </c:pt>
                        <c:pt idx="80">
                          <c:v>11/20/2020</c:v>
                        </c:pt>
                        <c:pt idx="81">
                          <c:v>11/21/2020</c:v>
                        </c:pt>
                        <c:pt idx="82">
                          <c:v>11/22/2020</c:v>
                        </c:pt>
                        <c:pt idx="83">
                          <c:v>11/23/2020</c:v>
                        </c:pt>
                        <c:pt idx="84">
                          <c:v>11/24/2020</c:v>
                        </c:pt>
                        <c:pt idx="85">
                          <c:v>11/25/2020</c:v>
                        </c:pt>
                        <c:pt idx="86">
                          <c:v>11/26/2020</c:v>
                        </c:pt>
                        <c:pt idx="87">
                          <c:v>11/27/2020</c:v>
                        </c:pt>
                        <c:pt idx="88">
                          <c:v>11/28/2020</c:v>
                        </c:pt>
                        <c:pt idx="89">
                          <c:v>11/29/2020</c:v>
                        </c:pt>
                        <c:pt idx="90">
                          <c:v>11/30/2020</c:v>
                        </c:pt>
                      </c:lvl>
                      <c:lvl>
                        <c:pt idx="0">
                          <c:v>57</c:v>
                        </c:pt>
                        <c:pt idx="1">
                          <c:v>58</c:v>
                        </c:pt>
                        <c:pt idx="2">
                          <c:v>59</c:v>
                        </c:pt>
                        <c:pt idx="3">
                          <c:v>60</c:v>
                        </c:pt>
                        <c:pt idx="4">
                          <c:v>60</c:v>
                        </c:pt>
                        <c:pt idx="5">
                          <c:v>60</c:v>
                        </c:pt>
                        <c:pt idx="6">
                          <c:v>61</c:v>
                        </c:pt>
                        <c:pt idx="7">
                          <c:v>62</c:v>
                        </c:pt>
                        <c:pt idx="8">
                          <c:v>63</c:v>
                        </c:pt>
                        <c:pt idx="9">
                          <c:v>64</c:v>
                        </c:pt>
                        <c:pt idx="10">
                          <c:v>65</c:v>
                        </c:pt>
                        <c:pt idx="11">
                          <c:v>65</c:v>
                        </c:pt>
                        <c:pt idx="12">
                          <c:v>65</c:v>
                        </c:pt>
                        <c:pt idx="13">
                          <c:v>66</c:v>
                        </c:pt>
                        <c:pt idx="14">
                          <c:v>67</c:v>
                        </c:pt>
                        <c:pt idx="15">
                          <c:v>68</c:v>
                        </c:pt>
                        <c:pt idx="16">
                          <c:v>69</c:v>
                        </c:pt>
                        <c:pt idx="17">
                          <c:v>70</c:v>
                        </c:pt>
                        <c:pt idx="18">
                          <c:v>70</c:v>
                        </c:pt>
                        <c:pt idx="19">
                          <c:v>70</c:v>
                        </c:pt>
                        <c:pt idx="20">
                          <c:v>71</c:v>
                        </c:pt>
                        <c:pt idx="21">
                          <c:v>72</c:v>
                        </c:pt>
                        <c:pt idx="22">
                          <c:v>73</c:v>
                        </c:pt>
                        <c:pt idx="23">
                          <c:v>74</c:v>
                        </c:pt>
                        <c:pt idx="24">
                          <c:v>75</c:v>
                        </c:pt>
                        <c:pt idx="25">
                          <c:v>75</c:v>
                        </c:pt>
                        <c:pt idx="26">
                          <c:v>75</c:v>
                        </c:pt>
                        <c:pt idx="27">
                          <c:v>76</c:v>
                        </c:pt>
                        <c:pt idx="28">
                          <c:v>77</c:v>
                        </c:pt>
                        <c:pt idx="29">
                          <c:v>78</c:v>
                        </c:pt>
                        <c:pt idx="30">
                          <c:v>79</c:v>
                        </c:pt>
                        <c:pt idx="31">
                          <c:v>80</c:v>
                        </c:pt>
                        <c:pt idx="32">
                          <c:v>80</c:v>
                        </c:pt>
                        <c:pt idx="33">
                          <c:v>80</c:v>
                        </c:pt>
                        <c:pt idx="34">
                          <c:v>81</c:v>
                        </c:pt>
                        <c:pt idx="35">
                          <c:v>82</c:v>
                        </c:pt>
                        <c:pt idx="36">
                          <c:v>83</c:v>
                        </c:pt>
                        <c:pt idx="37">
                          <c:v>84</c:v>
                        </c:pt>
                        <c:pt idx="38">
                          <c:v>85</c:v>
                        </c:pt>
                        <c:pt idx="39">
                          <c:v>85</c:v>
                        </c:pt>
                        <c:pt idx="40">
                          <c:v>85</c:v>
                        </c:pt>
                        <c:pt idx="41">
                          <c:v>86</c:v>
                        </c:pt>
                        <c:pt idx="42">
                          <c:v>0</c:v>
                        </c:pt>
                        <c:pt idx="43">
                          <c:v>1</c:v>
                        </c:pt>
                        <c:pt idx="44">
                          <c:v>2</c:v>
                        </c:pt>
                        <c:pt idx="45">
                          <c:v>3</c:v>
                        </c:pt>
                        <c:pt idx="46">
                          <c:v>3</c:v>
                        </c:pt>
                        <c:pt idx="47">
                          <c:v>3</c:v>
                        </c:pt>
                        <c:pt idx="48">
                          <c:v>4</c:v>
                        </c:pt>
                        <c:pt idx="49">
                          <c:v>5</c:v>
                        </c:pt>
                        <c:pt idx="50">
                          <c:v>6</c:v>
                        </c:pt>
                        <c:pt idx="51">
                          <c:v>7</c:v>
                        </c:pt>
                        <c:pt idx="52">
                          <c:v>8</c:v>
                        </c:pt>
                        <c:pt idx="53">
                          <c:v>8</c:v>
                        </c:pt>
                        <c:pt idx="54">
                          <c:v>8</c:v>
                        </c:pt>
                        <c:pt idx="55">
                          <c:v>9</c:v>
                        </c:pt>
                        <c:pt idx="56">
                          <c:v>10</c:v>
                        </c:pt>
                        <c:pt idx="57">
                          <c:v>11</c:v>
                        </c:pt>
                        <c:pt idx="58">
                          <c:v>12</c:v>
                        </c:pt>
                        <c:pt idx="59">
                          <c:v>13</c:v>
                        </c:pt>
                        <c:pt idx="60">
                          <c:v>13</c:v>
                        </c:pt>
                        <c:pt idx="61">
                          <c:v>13</c:v>
                        </c:pt>
                        <c:pt idx="62">
                          <c:v>14</c:v>
                        </c:pt>
                        <c:pt idx="63">
                          <c:v>15</c:v>
                        </c:pt>
                        <c:pt idx="64">
                          <c:v>16</c:v>
                        </c:pt>
                        <c:pt idx="65">
                          <c:v>17</c:v>
                        </c:pt>
                        <c:pt idx="66">
                          <c:v>18</c:v>
                        </c:pt>
                        <c:pt idx="67">
                          <c:v>18</c:v>
                        </c:pt>
                        <c:pt idx="68">
                          <c:v>18</c:v>
                        </c:pt>
                        <c:pt idx="69">
                          <c:v>19</c:v>
                        </c:pt>
                        <c:pt idx="70">
                          <c:v>20</c:v>
                        </c:pt>
                        <c:pt idx="71">
                          <c:v>21</c:v>
                        </c:pt>
                        <c:pt idx="72">
                          <c:v>22</c:v>
                        </c:pt>
                        <c:pt idx="73">
                          <c:v>23</c:v>
                        </c:pt>
                        <c:pt idx="74">
                          <c:v>23</c:v>
                        </c:pt>
                        <c:pt idx="75">
                          <c:v>23</c:v>
                        </c:pt>
                        <c:pt idx="76">
                          <c:v>24</c:v>
                        </c:pt>
                        <c:pt idx="77">
                          <c:v>25</c:v>
                        </c:pt>
                        <c:pt idx="78">
                          <c:v>26</c:v>
                        </c:pt>
                        <c:pt idx="79">
                          <c:v>27</c:v>
                        </c:pt>
                        <c:pt idx="80">
                          <c:v>28</c:v>
                        </c:pt>
                        <c:pt idx="81">
                          <c:v>28</c:v>
                        </c:pt>
                        <c:pt idx="82">
                          <c:v>28</c:v>
                        </c:pt>
                        <c:pt idx="83">
                          <c:v>29</c:v>
                        </c:pt>
                        <c:pt idx="84">
                          <c:v>30</c:v>
                        </c:pt>
                        <c:pt idx="85">
                          <c:v>31</c:v>
                        </c:pt>
                        <c:pt idx="86">
                          <c:v>32</c:v>
                        </c:pt>
                        <c:pt idx="87">
                          <c:v>33</c:v>
                        </c:pt>
                        <c:pt idx="88">
                          <c:v>33</c:v>
                        </c:pt>
                        <c:pt idx="89">
                          <c:v>33</c:v>
                        </c:pt>
                        <c:pt idx="90">
                          <c:v>34</c:v>
                        </c:pt>
                      </c:lvl>
                      <c:lvl>
                        <c:pt idx="0">
                          <c:v>12</c:v>
                        </c:pt>
                        <c:pt idx="1">
                          <c:v>12</c:v>
                        </c:pt>
                        <c:pt idx="2">
                          <c:v>12</c:v>
                        </c:pt>
                        <c:pt idx="3">
                          <c:v>12</c:v>
                        </c:pt>
                        <c:pt idx="4">
                          <c:v>12</c:v>
                        </c:pt>
                        <c:pt idx="5">
                          <c:v>13</c:v>
                        </c:pt>
                        <c:pt idx="6">
                          <c:v>13</c:v>
                        </c:pt>
                        <c:pt idx="7">
                          <c:v>13</c:v>
                        </c:pt>
                        <c:pt idx="8">
                          <c:v>13</c:v>
                        </c:pt>
                        <c:pt idx="9">
                          <c:v>13</c:v>
                        </c:pt>
                        <c:pt idx="10">
                          <c:v>13</c:v>
                        </c:pt>
                        <c:pt idx="11">
                          <c:v>13</c:v>
                        </c:pt>
                        <c:pt idx="12">
                          <c:v>14</c:v>
                        </c:pt>
                        <c:pt idx="13">
                          <c:v>14</c:v>
                        </c:pt>
                        <c:pt idx="14">
                          <c:v>14</c:v>
                        </c:pt>
                        <c:pt idx="15">
                          <c:v>14</c:v>
                        </c:pt>
                        <c:pt idx="16">
                          <c:v>14</c:v>
                        </c:pt>
                        <c:pt idx="17">
                          <c:v>14</c:v>
                        </c:pt>
                        <c:pt idx="18">
                          <c:v>14</c:v>
                        </c:pt>
                        <c:pt idx="19">
                          <c:v>15</c:v>
                        </c:pt>
                        <c:pt idx="20">
                          <c:v>15</c:v>
                        </c:pt>
                        <c:pt idx="21">
                          <c:v>15</c:v>
                        </c:pt>
                        <c:pt idx="22">
                          <c:v>15</c:v>
                        </c:pt>
                        <c:pt idx="23">
                          <c:v>15</c:v>
                        </c:pt>
                        <c:pt idx="24">
                          <c:v>15</c:v>
                        </c:pt>
                        <c:pt idx="25">
                          <c:v>15</c:v>
                        </c:pt>
                        <c:pt idx="26">
                          <c:v>16</c:v>
                        </c:pt>
                        <c:pt idx="27">
                          <c:v>16</c:v>
                        </c:pt>
                        <c:pt idx="28">
                          <c:v>16</c:v>
                        </c:pt>
                        <c:pt idx="29">
                          <c:v>16</c:v>
                        </c:pt>
                        <c:pt idx="30">
                          <c:v>16</c:v>
                        </c:pt>
                        <c:pt idx="31">
                          <c:v>16</c:v>
                        </c:pt>
                        <c:pt idx="32">
                          <c:v>16</c:v>
                        </c:pt>
                        <c:pt idx="33">
                          <c:v>17</c:v>
                        </c:pt>
                        <c:pt idx="34">
                          <c:v>17</c:v>
                        </c:pt>
                        <c:pt idx="35">
                          <c:v>17</c:v>
                        </c:pt>
                        <c:pt idx="36">
                          <c:v>17</c:v>
                        </c:pt>
                        <c:pt idx="37">
                          <c:v>17</c:v>
                        </c:pt>
                        <c:pt idx="38">
                          <c:v>17</c:v>
                        </c:pt>
                        <c:pt idx="39">
                          <c:v>17</c:v>
                        </c:pt>
                        <c:pt idx="40">
                          <c:v>18</c:v>
                        </c:pt>
                        <c:pt idx="41">
                          <c:v>18</c:v>
                        </c:pt>
                        <c:pt idx="42">
                          <c:v>18</c:v>
                        </c:pt>
                        <c:pt idx="43">
                          <c:v>18</c:v>
                        </c:pt>
                        <c:pt idx="44">
                          <c:v>18</c:v>
                        </c:pt>
                        <c:pt idx="45">
                          <c:v>18</c:v>
                        </c:pt>
                        <c:pt idx="46">
                          <c:v>18</c:v>
                        </c:pt>
                        <c:pt idx="47">
                          <c:v>19</c:v>
                        </c:pt>
                        <c:pt idx="48">
                          <c:v>19</c:v>
                        </c:pt>
                        <c:pt idx="49">
                          <c:v>19</c:v>
                        </c:pt>
                        <c:pt idx="50">
                          <c:v>19</c:v>
                        </c:pt>
                        <c:pt idx="51">
                          <c:v>19</c:v>
                        </c:pt>
                        <c:pt idx="52">
                          <c:v>19</c:v>
                        </c:pt>
                        <c:pt idx="53">
                          <c:v>19</c:v>
                        </c:pt>
                        <c:pt idx="54">
                          <c:v>20</c:v>
                        </c:pt>
                        <c:pt idx="55">
                          <c:v>20</c:v>
                        </c:pt>
                        <c:pt idx="56">
                          <c:v>20</c:v>
                        </c:pt>
                        <c:pt idx="57">
                          <c:v>20</c:v>
                        </c:pt>
                        <c:pt idx="58">
                          <c:v>20</c:v>
                        </c:pt>
                        <c:pt idx="59">
                          <c:v>20</c:v>
                        </c:pt>
                        <c:pt idx="60">
                          <c:v>20</c:v>
                        </c:pt>
                        <c:pt idx="61">
                          <c:v>21</c:v>
                        </c:pt>
                        <c:pt idx="62">
                          <c:v>21</c:v>
                        </c:pt>
                        <c:pt idx="63">
                          <c:v>21</c:v>
                        </c:pt>
                        <c:pt idx="64">
                          <c:v>21</c:v>
                        </c:pt>
                        <c:pt idx="65">
                          <c:v>21</c:v>
                        </c:pt>
                        <c:pt idx="66">
                          <c:v>21</c:v>
                        </c:pt>
                        <c:pt idx="67">
                          <c:v>21</c:v>
                        </c:pt>
                        <c:pt idx="68">
                          <c:v>22</c:v>
                        </c:pt>
                        <c:pt idx="69">
                          <c:v>22</c:v>
                        </c:pt>
                        <c:pt idx="70">
                          <c:v>22</c:v>
                        </c:pt>
                        <c:pt idx="71">
                          <c:v>22</c:v>
                        </c:pt>
                        <c:pt idx="72">
                          <c:v>22</c:v>
                        </c:pt>
                        <c:pt idx="73">
                          <c:v>22</c:v>
                        </c:pt>
                        <c:pt idx="74">
                          <c:v>22</c:v>
                        </c:pt>
                        <c:pt idx="75">
                          <c:v>23</c:v>
                        </c:pt>
                        <c:pt idx="76">
                          <c:v>23</c:v>
                        </c:pt>
                        <c:pt idx="77">
                          <c:v>23</c:v>
                        </c:pt>
                        <c:pt idx="78">
                          <c:v>23</c:v>
                        </c:pt>
                        <c:pt idx="79">
                          <c:v>23</c:v>
                        </c:pt>
                        <c:pt idx="80">
                          <c:v>23</c:v>
                        </c:pt>
                        <c:pt idx="81">
                          <c:v>23</c:v>
                        </c:pt>
                        <c:pt idx="82">
                          <c:v>24</c:v>
                        </c:pt>
                        <c:pt idx="83">
                          <c:v>24</c:v>
                        </c:pt>
                        <c:pt idx="84">
                          <c:v>24</c:v>
                        </c:pt>
                        <c:pt idx="85">
                          <c:v>24</c:v>
                        </c:pt>
                        <c:pt idx="86">
                          <c:v>24</c:v>
                        </c:pt>
                        <c:pt idx="87">
                          <c:v>24</c:v>
                        </c:pt>
                        <c:pt idx="88">
                          <c:v>24</c:v>
                        </c:pt>
                        <c:pt idx="89">
                          <c:v>25</c:v>
                        </c:pt>
                        <c:pt idx="90">
                          <c:v>25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Sheet2!$K$12:$K$150</c15:sqref>
                        </c15:formulaRef>
                      </c:ext>
                    </c:extLst>
                    <c:numCache>
                      <c:formatCode>0%</c:formatCode>
                      <c:ptCount val="139"/>
                      <c:pt idx="0">
                        <c:v>1.1627906976744186E-2</c:v>
                      </c:pt>
                      <c:pt idx="1">
                        <c:v>2.3255813953488372E-2</c:v>
                      </c:pt>
                      <c:pt idx="2">
                        <c:v>3.4883720930232558E-2</c:v>
                      </c:pt>
                      <c:pt idx="3">
                        <c:v>4.6511627906976744E-2</c:v>
                      </c:pt>
                      <c:pt idx="4">
                        <c:v>5.8139534883720929E-2</c:v>
                      </c:pt>
                      <c:pt idx="5">
                        <c:v>5.8139534883720929E-2</c:v>
                      </c:pt>
                      <c:pt idx="6">
                        <c:v>5.8139534883720929E-2</c:v>
                      </c:pt>
                      <c:pt idx="7">
                        <c:v>6.9767441860465115E-2</c:v>
                      </c:pt>
                      <c:pt idx="8">
                        <c:v>8.1395348837209308E-2</c:v>
                      </c:pt>
                      <c:pt idx="9">
                        <c:v>9.3023255813953487E-2</c:v>
                      </c:pt>
                      <c:pt idx="10">
                        <c:v>0.10465116279069768</c:v>
                      </c:pt>
                      <c:pt idx="11">
                        <c:v>0.11627906976744186</c:v>
                      </c:pt>
                      <c:pt idx="12">
                        <c:v>0.11627906976744186</c:v>
                      </c:pt>
                      <c:pt idx="13">
                        <c:v>0.11627906976744186</c:v>
                      </c:pt>
                      <c:pt idx="14">
                        <c:v>0.12790697674418605</c:v>
                      </c:pt>
                      <c:pt idx="15">
                        <c:v>0.13953488372093023</c:v>
                      </c:pt>
                      <c:pt idx="16">
                        <c:v>0.15116279069767441</c:v>
                      </c:pt>
                      <c:pt idx="17">
                        <c:v>0.16279069767441862</c:v>
                      </c:pt>
                      <c:pt idx="18">
                        <c:v>0.1744186046511628</c:v>
                      </c:pt>
                      <c:pt idx="19">
                        <c:v>0.1744186046511628</c:v>
                      </c:pt>
                      <c:pt idx="20">
                        <c:v>0.1744186046511628</c:v>
                      </c:pt>
                      <c:pt idx="21">
                        <c:v>0.18604651162790697</c:v>
                      </c:pt>
                      <c:pt idx="22">
                        <c:v>0.19767441860465115</c:v>
                      </c:pt>
                      <c:pt idx="23">
                        <c:v>0.20930232558139536</c:v>
                      </c:pt>
                      <c:pt idx="24">
                        <c:v>0.22093023255813954</c:v>
                      </c:pt>
                      <c:pt idx="25">
                        <c:v>0.23255813953488372</c:v>
                      </c:pt>
                      <c:pt idx="26">
                        <c:v>0.23255813953488372</c:v>
                      </c:pt>
                      <c:pt idx="27">
                        <c:v>0.23255813953488372</c:v>
                      </c:pt>
                      <c:pt idx="28">
                        <c:v>0.2441860465116279</c:v>
                      </c:pt>
                      <c:pt idx="29">
                        <c:v>0.2558139534883721</c:v>
                      </c:pt>
                      <c:pt idx="30">
                        <c:v>0.26744186046511625</c:v>
                      </c:pt>
                      <c:pt idx="31">
                        <c:v>0.27906976744186046</c:v>
                      </c:pt>
                      <c:pt idx="32">
                        <c:v>0.29069767441860467</c:v>
                      </c:pt>
                      <c:pt idx="33">
                        <c:v>0.29069767441860467</c:v>
                      </c:pt>
                      <c:pt idx="34">
                        <c:v>0.29069767441860467</c:v>
                      </c:pt>
                      <c:pt idx="35">
                        <c:v>0.30232558139534882</c:v>
                      </c:pt>
                      <c:pt idx="36">
                        <c:v>0.31395348837209303</c:v>
                      </c:pt>
                      <c:pt idx="37">
                        <c:v>0.32558139534883723</c:v>
                      </c:pt>
                      <c:pt idx="38">
                        <c:v>0.33720930232558138</c:v>
                      </c:pt>
                      <c:pt idx="39">
                        <c:v>0.34883720930232559</c:v>
                      </c:pt>
                      <c:pt idx="40">
                        <c:v>0.34883720930232559</c:v>
                      </c:pt>
                      <c:pt idx="41">
                        <c:v>0.34883720930232559</c:v>
                      </c:pt>
                      <c:pt idx="42">
                        <c:v>0.36046511627906974</c:v>
                      </c:pt>
                      <c:pt idx="43">
                        <c:v>0.37209302325581395</c:v>
                      </c:pt>
                      <c:pt idx="44">
                        <c:v>0.38372093023255816</c:v>
                      </c:pt>
                      <c:pt idx="45">
                        <c:v>0.39534883720930231</c:v>
                      </c:pt>
                      <c:pt idx="46">
                        <c:v>0.40697674418604651</c:v>
                      </c:pt>
                      <c:pt idx="47">
                        <c:v>0.40697674418604651</c:v>
                      </c:pt>
                      <c:pt idx="48">
                        <c:v>0.40697674418604651</c:v>
                      </c:pt>
                      <c:pt idx="49">
                        <c:v>0.41860465116279072</c:v>
                      </c:pt>
                      <c:pt idx="50">
                        <c:v>0.43023255813953487</c:v>
                      </c:pt>
                      <c:pt idx="51">
                        <c:v>0.44186046511627908</c:v>
                      </c:pt>
                      <c:pt idx="52">
                        <c:v>0.45348837209302323</c:v>
                      </c:pt>
                      <c:pt idx="53">
                        <c:v>0.46511627906976744</c:v>
                      </c:pt>
                      <c:pt idx="54">
                        <c:v>0.46511627906976744</c:v>
                      </c:pt>
                      <c:pt idx="55">
                        <c:v>0.46511627906976744</c:v>
                      </c:pt>
                      <c:pt idx="56">
                        <c:v>0.47674418604651164</c:v>
                      </c:pt>
                      <c:pt idx="57">
                        <c:v>0.48837209302325579</c:v>
                      </c:pt>
                      <c:pt idx="58">
                        <c:v>0.5</c:v>
                      </c:pt>
                      <c:pt idx="59">
                        <c:v>0.51162790697674421</c:v>
                      </c:pt>
                      <c:pt idx="60">
                        <c:v>0.52325581395348841</c:v>
                      </c:pt>
                      <c:pt idx="61">
                        <c:v>0.52325581395348841</c:v>
                      </c:pt>
                      <c:pt idx="62">
                        <c:v>0.52325581395348841</c:v>
                      </c:pt>
                      <c:pt idx="63">
                        <c:v>0.53488372093023251</c:v>
                      </c:pt>
                      <c:pt idx="64">
                        <c:v>0.54651162790697672</c:v>
                      </c:pt>
                      <c:pt idx="65">
                        <c:v>0.55813953488372092</c:v>
                      </c:pt>
                      <c:pt idx="66">
                        <c:v>0.56976744186046513</c:v>
                      </c:pt>
                      <c:pt idx="67">
                        <c:v>0.58139534883720934</c:v>
                      </c:pt>
                      <c:pt idx="68">
                        <c:v>0.58139534883720934</c:v>
                      </c:pt>
                      <c:pt idx="69">
                        <c:v>0.58139534883720934</c:v>
                      </c:pt>
                      <c:pt idx="70">
                        <c:v>0.59302325581395354</c:v>
                      </c:pt>
                      <c:pt idx="71">
                        <c:v>0.60465116279069764</c:v>
                      </c:pt>
                      <c:pt idx="72">
                        <c:v>0.61627906976744184</c:v>
                      </c:pt>
                      <c:pt idx="73">
                        <c:v>0.62790697674418605</c:v>
                      </c:pt>
                      <c:pt idx="74">
                        <c:v>0.63953488372093026</c:v>
                      </c:pt>
                      <c:pt idx="75">
                        <c:v>0.63953488372093026</c:v>
                      </c:pt>
                      <c:pt idx="76">
                        <c:v>0.63953488372093026</c:v>
                      </c:pt>
                      <c:pt idx="77">
                        <c:v>0.65116279069767447</c:v>
                      </c:pt>
                      <c:pt idx="78">
                        <c:v>0.66279069767441856</c:v>
                      </c:pt>
                      <c:pt idx="79">
                        <c:v>0.67441860465116277</c:v>
                      </c:pt>
                      <c:pt idx="80">
                        <c:v>0.68604651162790697</c:v>
                      </c:pt>
                      <c:pt idx="81">
                        <c:v>0.69767441860465118</c:v>
                      </c:pt>
                      <c:pt idx="82">
                        <c:v>0.69767441860465118</c:v>
                      </c:pt>
                      <c:pt idx="83">
                        <c:v>0.69767441860465118</c:v>
                      </c:pt>
                      <c:pt idx="84">
                        <c:v>0.70930232558139539</c:v>
                      </c:pt>
                      <c:pt idx="85">
                        <c:v>0.72093023255813948</c:v>
                      </c:pt>
                      <c:pt idx="86">
                        <c:v>0.73255813953488369</c:v>
                      </c:pt>
                      <c:pt idx="87">
                        <c:v>0.7441860465116279</c:v>
                      </c:pt>
                      <c:pt idx="88">
                        <c:v>0.7558139534883721</c:v>
                      </c:pt>
                      <c:pt idx="89">
                        <c:v>0.7558139534883721</c:v>
                      </c:pt>
                      <c:pt idx="90">
                        <c:v>0.7558139534883721</c:v>
                      </c:pt>
                      <c:pt idx="91">
                        <c:v>0.76744186046511631</c:v>
                      </c:pt>
                      <c:pt idx="92">
                        <c:v>0.77906976744186052</c:v>
                      </c:pt>
                      <c:pt idx="93">
                        <c:v>0.79069767441860461</c:v>
                      </c:pt>
                      <c:pt idx="94">
                        <c:v>0.80232558139534882</c:v>
                      </c:pt>
                      <c:pt idx="95">
                        <c:v>0.81395348837209303</c:v>
                      </c:pt>
                      <c:pt idx="96">
                        <c:v>0.81395348837209303</c:v>
                      </c:pt>
                      <c:pt idx="97">
                        <c:v>0.81395348837209303</c:v>
                      </c:pt>
                      <c:pt idx="98">
                        <c:v>0.82558139534883723</c:v>
                      </c:pt>
                      <c:pt idx="99">
                        <c:v>0.83720930232558144</c:v>
                      </c:pt>
                      <c:pt idx="100">
                        <c:v>0.84883720930232553</c:v>
                      </c:pt>
                      <c:pt idx="101">
                        <c:v>0.86046511627906974</c:v>
                      </c:pt>
                      <c:pt idx="102">
                        <c:v>0.87209302325581395</c:v>
                      </c:pt>
                      <c:pt idx="103">
                        <c:v>0.87209302325581395</c:v>
                      </c:pt>
                      <c:pt idx="104">
                        <c:v>0.87209302325581395</c:v>
                      </c:pt>
                      <c:pt idx="105">
                        <c:v>0.88372093023255816</c:v>
                      </c:pt>
                      <c:pt idx="106">
                        <c:v>0.89534883720930236</c:v>
                      </c:pt>
                      <c:pt idx="107">
                        <c:v>0.90697674418604646</c:v>
                      </c:pt>
                      <c:pt idx="108">
                        <c:v>0.91860465116279066</c:v>
                      </c:pt>
                      <c:pt idx="109">
                        <c:v>0.93023255813953487</c:v>
                      </c:pt>
                      <c:pt idx="110">
                        <c:v>0.93023255813953487</c:v>
                      </c:pt>
                      <c:pt idx="111">
                        <c:v>0.93023255813953487</c:v>
                      </c:pt>
                      <c:pt idx="112">
                        <c:v>0.94186046511627908</c:v>
                      </c:pt>
                      <c:pt idx="113">
                        <c:v>0.95348837209302328</c:v>
                      </c:pt>
                      <c:pt idx="114">
                        <c:v>0.96511627906976749</c:v>
                      </c:pt>
                      <c:pt idx="115">
                        <c:v>0.97674418604651159</c:v>
                      </c:pt>
                      <c:pt idx="116">
                        <c:v>0.98837209302325579</c:v>
                      </c:pt>
                      <c:pt idx="117">
                        <c:v>0.98837209302325579</c:v>
                      </c:pt>
                      <c:pt idx="118">
                        <c:v>0.98837209302325579</c:v>
                      </c:pt>
                      <c:pt idx="119">
                        <c:v>1</c:v>
                      </c:pt>
                      <c:pt idx="120">
                        <c:v>0</c:v>
                      </c:pt>
                      <c:pt idx="121">
                        <c:v>7.1428571428571425E-2</c:v>
                      </c:pt>
                      <c:pt idx="122">
                        <c:v>0.14285714285714285</c:v>
                      </c:pt>
                      <c:pt idx="123">
                        <c:v>0.21428571428571427</c:v>
                      </c:pt>
                      <c:pt idx="124">
                        <c:v>0.21428571428571427</c:v>
                      </c:pt>
                      <c:pt idx="125">
                        <c:v>0.21428571428571427</c:v>
                      </c:pt>
                      <c:pt idx="126">
                        <c:v>0.2857142857142857</c:v>
                      </c:pt>
                      <c:pt idx="127">
                        <c:v>0.35714285714285715</c:v>
                      </c:pt>
                      <c:pt idx="128">
                        <c:v>0.42857142857142855</c:v>
                      </c:pt>
                      <c:pt idx="129">
                        <c:v>0.5</c:v>
                      </c:pt>
                      <c:pt idx="130">
                        <c:v>0.5714285714285714</c:v>
                      </c:pt>
                      <c:pt idx="131">
                        <c:v>0.5714285714285714</c:v>
                      </c:pt>
                      <c:pt idx="132">
                        <c:v>0.5714285714285714</c:v>
                      </c:pt>
                      <c:pt idx="133">
                        <c:v>0.6428571428571429</c:v>
                      </c:pt>
                      <c:pt idx="134">
                        <c:v>0.7142857142857143</c:v>
                      </c:pt>
                      <c:pt idx="135">
                        <c:v>0.7857142857142857</c:v>
                      </c:pt>
                      <c:pt idx="136">
                        <c:v>0.8571428571428571</c:v>
                      </c:pt>
                      <c:pt idx="137">
                        <c:v>0.9285714285714286</c:v>
                      </c:pt>
                      <c:pt idx="138">
                        <c:v>0.9285714285714286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8DE-4B80-948F-80EAD6A9330C}"/>
                  </c:ext>
                </c:extLst>
              </c15:ser>
            </c15:filteredLineSeries>
          </c:ext>
        </c:extLst>
      </c:lineChart>
      <c:catAx>
        <c:axId val="51910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97560"/>
        <c:crossesAt val="0"/>
        <c:auto val="1"/>
        <c:lblAlgn val="ctr"/>
        <c:lblOffset val="100"/>
        <c:noMultiLvlLbl val="0"/>
      </c:catAx>
      <c:valAx>
        <c:axId val="519097560"/>
        <c:scaling>
          <c:orientation val="minMax"/>
          <c:max val="1.1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101824"/>
        <c:crosses val="autoZero"/>
        <c:crossBetween val="between"/>
        <c:minorUnit val="5.000000000000001E-2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1699739473416091"/>
          <c:y val="1.421891465474541E-2"/>
          <c:w val="0.14460054829323069"/>
          <c:h val="8.4636872379793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0.47512</cdr:x>
      <cdr:y>0.10769</cdr:y>
    </cdr:from>
    <cdr:to>
      <cdr:x>0.47512</cdr:x>
      <cdr:y>0.81698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A72479FF-2444-4082-AEFB-BCD26887EEAF}"/>
            </a:ext>
          </a:extLst>
        </cdr:cNvPr>
        <cdr:cNvCxnSpPr/>
      </cdr:nvCxnSpPr>
      <cdr:spPr>
        <a:xfrm xmlns:a="http://schemas.openxmlformats.org/drawingml/2006/main" flipH="1">
          <a:off x="4167679" y="655905"/>
          <a:ext cx="1" cy="431986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0.40921</cdr:x>
      <cdr:y>0.04915</cdr:y>
    </cdr:from>
    <cdr:to>
      <cdr:x>0.55663</cdr:x>
      <cdr:y>0.0869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EEBE68F0-6591-4610-B4B2-1990E1D11036}"/>
            </a:ext>
          </a:extLst>
        </cdr:cNvPr>
        <cdr:cNvSpPr txBox="1"/>
      </cdr:nvSpPr>
      <cdr:spPr>
        <a:xfrm xmlns:a="http://schemas.openxmlformats.org/drawingml/2006/main">
          <a:off x="3589508" y="299329"/>
          <a:ext cx="1293177" cy="229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End of Shutdown </a:t>
          </a:r>
        </a:p>
      </cdr:txBody>
    </cdr:sp>
  </cdr:relSizeAnchor>
  <cdr:relSizeAnchor xmlns:cdr="http://schemas.openxmlformats.org/drawingml/2006/chartDrawing">
    <cdr:from>
      <cdr:x>0.7904</cdr:x>
      <cdr:y>0.41712</cdr:y>
    </cdr:from>
    <cdr:to>
      <cdr:x>0.92967</cdr:x>
      <cdr:y>0.41712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B50C21B3-EB43-4227-AFC2-1D45CF5CF917}"/>
            </a:ext>
          </a:extLst>
        </cdr:cNvPr>
        <cdr:cNvCxnSpPr/>
      </cdr:nvCxnSpPr>
      <cdr:spPr>
        <a:xfrm xmlns:a="http://schemas.openxmlformats.org/drawingml/2006/main" flipH="1">
          <a:off x="6933315" y="2540431"/>
          <a:ext cx="1221704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accent6"/>
          </a:solidFill>
          <a:prstDash val="solid"/>
          <a:round/>
          <a:headEnd type="arrow" w="med" len="med"/>
          <a:tailEnd type="arrow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0.83275</cdr:x>
      <cdr:y>0.37539</cdr:y>
    </cdr:from>
    <cdr:to>
      <cdr:x>0.88555</cdr:x>
      <cdr:y>0.42773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39ADC97E-D4F2-4365-861C-BA02239499A8}"/>
            </a:ext>
          </a:extLst>
        </cdr:cNvPr>
        <cdr:cNvSpPr txBox="1"/>
      </cdr:nvSpPr>
      <cdr:spPr>
        <a:xfrm xmlns:a="http://schemas.openxmlformats.org/drawingml/2006/main">
          <a:off x="7304829" y="2286300"/>
          <a:ext cx="463157" cy="318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MI Startup</a:t>
          </a:r>
        </a:p>
      </cdr:txBody>
    </cdr:sp>
  </cdr:relSizeAnchor>
  <cdr:relSizeAnchor xmlns:cdr="http://schemas.openxmlformats.org/drawingml/2006/chartDrawing">
    <cdr:from>
      <cdr:x>0.9301</cdr:x>
      <cdr:y>0.34455</cdr:y>
    </cdr:from>
    <cdr:to>
      <cdr:x>0.95631</cdr:x>
      <cdr:y>0.44997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586A7ADF-349D-44D3-9B5E-6FBEA0D3459E}"/>
            </a:ext>
          </a:extLst>
        </cdr:cNvPr>
        <cdr:cNvSpPr txBox="1"/>
      </cdr:nvSpPr>
      <cdr:spPr>
        <a:xfrm xmlns:a="http://schemas.openxmlformats.org/drawingml/2006/main" rot="16200000">
          <a:off x="7952683" y="2304513"/>
          <a:ext cx="642050" cy="229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HEP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0.86841</cdr:x>
      <cdr:y>0.01331</cdr:y>
    </cdr:from>
    <cdr:to>
      <cdr:x>0.89009</cdr:x>
      <cdr:y>0.04964</cdr:y>
    </cdr:to>
    <cdr:sp macro="" textlink="">
      <cdr:nvSpPr>
        <cdr:cNvPr id="22" name="Star: 5 Points 21">
          <a:extLst xmlns:a="http://schemas.openxmlformats.org/drawingml/2006/main">
            <a:ext uri="{FF2B5EF4-FFF2-40B4-BE49-F238E27FC236}">
              <a16:creationId xmlns:a16="http://schemas.microsoft.com/office/drawing/2014/main" id="{5246982D-F8A8-4F91-B393-E80726981F84}"/>
            </a:ext>
          </a:extLst>
        </cdr:cNvPr>
        <cdr:cNvSpPr/>
      </cdr:nvSpPr>
      <cdr:spPr>
        <a:xfrm xmlns:a="http://schemas.openxmlformats.org/drawingml/2006/main">
          <a:off x="7617615" y="81068"/>
          <a:ext cx="190175" cy="221265"/>
        </a:xfrm>
        <a:prstGeom xmlns:a="http://schemas.openxmlformats.org/drawingml/2006/main" prst="star5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0.87068</cdr:x>
      <cdr:y>0.05889</cdr:y>
    </cdr:from>
    <cdr:to>
      <cdr:x>0.89033</cdr:x>
      <cdr:y>0.09168</cdr:y>
    </cdr:to>
    <cdr:sp macro="" textlink="">
      <cdr:nvSpPr>
        <cdr:cNvPr id="23" name="Star: 5 Points 22">
          <a:extLst xmlns:a="http://schemas.openxmlformats.org/drawingml/2006/main">
            <a:ext uri="{FF2B5EF4-FFF2-40B4-BE49-F238E27FC236}">
              <a16:creationId xmlns:a16="http://schemas.microsoft.com/office/drawing/2014/main" id="{5246982D-F8A8-4F91-B393-E80726981F84}"/>
            </a:ext>
          </a:extLst>
        </cdr:cNvPr>
        <cdr:cNvSpPr/>
      </cdr:nvSpPr>
      <cdr:spPr>
        <a:xfrm xmlns:a="http://schemas.openxmlformats.org/drawingml/2006/main">
          <a:off x="7637536" y="358693"/>
          <a:ext cx="172368" cy="199704"/>
        </a:xfrm>
        <a:prstGeom xmlns:a="http://schemas.openxmlformats.org/drawingml/2006/main" prst="star5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0.78849</cdr:x>
      <cdr:y>0.47206</cdr:y>
    </cdr:from>
    <cdr:to>
      <cdr:x>0.82545</cdr:x>
      <cdr:y>0.78347</cdr:y>
    </cdr:to>
    <cdr:grpSp>
      <cdr:nvGrpSpPr>
        <cdr:cNvPr id="15" name="Group 14">
          <a:extLst xmlns:a="http://schemas.openxmlformats.org/drawingml/2006/main">
            <a:ext uri="{FF2B5EF4-FFF2-40B4-BE49-F238E27FC236}">
              <a16:creationId xmlns:a16="http://schemas.microsoft.com/office/drawing/2014/main" id="{B5F65A44-7711-4352-9180-DECB7ACAB15D}"/>
            </a:ext>
          </a:extLst>
        </cdr:cNvPr>
        <cdr:cNvGrpSpPr/>
      </cdr:nvGrpSpPr>
      <cdr:grpSpPr>
        <a:xfrm xmlns:a="http://schemas.openxmlformats.org/drawingml/2006/main">
          <a:off x="6916559" y="2875038"/>
          <a:ext cx="324210" cy="1896613"/>
          <a:chOff x="8055403" y="2799644"/>
          <a:chExt cx="324176" cy="1896594"/>
        </a:xfrm>
      </cdr:grpSpPr>
      <cdr:sp macro="" textlink="">
        <cdr:nvSpPr>
          <cdr:cNvPr id="16" name="Star: 5 Points 15">
            <a:extLst xmlns:a="http://schemas.openxmlformats.org/drawingml/2006/main">
              <a:ext uri="{FF2B5EF4-FFF2-40B4-BE49-F238E27FC236}">
                <a16:creationId xmlns:a16="http://schemas.microsoft.com/office/drawing/2014/main" id="{0F24DF6C-DE93-479D-BEEC-0CA76A913138}"/>
              </a:ext>
            </a:extLst>
          </cdr:cNvPr>
          <cdr:cNvSpPr/>
        </cdr:nvSpPr>
        <cdr:spPr>
          <a:xfrm xmlns:a="http://schemas.openxmlformats.org/drawingml/2006/main">
            <a:off x="8188496" y="2799644"/>
            <a:ext cx="191083" cy="234179"/>
          </a:xfrm>
          <a:prstGeom xmlns:a="http://schemas.openxmlformats.org/drawingml/2006/main" prst="star5">
            <a:avLst/>
          </a:prstGeom>
          <a:noFill xmlns:a="http://schemas.openxmlformats.org/drawingml/2006/main"/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17" name="Right Brace 16">
            <a:extLst xmlns:a="http://schemas.openxmlformats.org/drawingml/2006/main">
              <a:ext uri="{FF2B5EF4-FFF2-40B4-BE49-F238E27FC236}">
                <a16:creationId xmlns:a16="http://schemas.microsoft.com/office/drawing/2014/main" id="{E61E1874-CC15-4185-B820-DC5014E9C2D8}"/>
              </a:ext>
            </a:extLst>
          </cdr:cNvPr>
          <cdr:cNvSpPr/>
        </cdr:nvSpPr>
        <cdr:spPr>
          <a:xfrm xmlns:a="http://schemas.openxmlformats.org/drawingml/2006/main" rot="5400000">
            <a:off x="8222438" y="2991991"/>
            <a:ext cx="91337" cy="205101"/>
          </a:xfrm>
          <a:prstGeom xmlns:a="http://schemas.openxmlformats.org/drawingml/2006/main" prst="rightBrace">
            <a:avLst>
              <a:gd name="adj1" fmla="val 8333"/>
              <a:gd name="adj2" fmla="val 52649"/>
            </a:avLst>
          </a:prstGeom>
        </cdr:spPr>
        <cdr:style>
          <a:lnRef xmlns:a="http://schemas.openxmlformats.org/drawingml/2006/main" idx="3">
            <a:schemeClr val="dk1"/>
          </a:lnRef>
          <a:fillRef xmlns:a="http://schemas.openxmlformats.org/drawingml/2006/main" idx="0">
            <a:schemeClr val="dk1"/>
          </a:fillRef>
          <a:effectRef xmlns:a="http://schemas.openxmlformats.org/drawingml/2006/main" idx="2">
            <a:schemeClr val="dk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sp macro="" textlink="">
        <cdr:nvSpPr>
          <cdr:cNvPr id="18" name="TextBox 1">
            <a:extLst xmlns:a="http://schemas.openxmlformats.org/drawingml/2006/main">
              <a:ext uri="{FF2B5EF4-FFF2-40B4-BE49-F238E27FC236}">
                <a16:creationId xmlns:a16="http://schemas.microsoft.com/office/drawing/2014/main" id="{6CD1EBC3-E416-4879-AA52-8060A5E10C51}"/>
              </a:ext>
            </a:extLst>
          </cdr:cNvPr>
          <cdr:cNvSpPr txBox="1"/>
        </cdr:nvSpPr>
        <cdr:spPr>
          <a:xfrm xmlns:a="http://schemas.openxmlformats.org/drawingml/2006/main" rot="16200000">
            <a:off x="7526239" y="3881043"/>
            <a:ext cx="1344359" cy="2860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dirty="0"/>
              <a:t>NUMI Horn /</a:t>
            </a:r>
            <a:r>
              <a:rPr lang="en-US" sz="1100" dirty="0" err="1"/>
              <a:t>Targt</a:t>
            </a:r>
            <a:endParaRPr lang="en-US" sz="1100" dirty="0"/>
          </a:p>
          <a:p xmlns:a="http://schemas.openxmlformats.org/drawingml/2006/main">
            <a:r>
              <a:rPr lang="en-US" dirty="0"/>
              <a:t>Beam based Align</a:t>
            </a:r>
            <a:endParaRPr lang="en-US" sz="1100" dirty="0"/>
          </a:p>
          <a:p xmlns:a="http://schemas.openxmlformats.org/drawingml/2006/main">
            <a:endParaRPr lang="en-US" sz="1100" dirty="0"/>
          </a:p>
        </cdr:txBody>
      </cdr:sp>
    </cdr:grpSp>
  </cdr:relSizeAnchor>
  <cdr:relSizeAnchor xmlns:cdr="http://schemas.openxmlformats.org/drawingml/2006/chartDrawing">
    <cdr:from>
      <cdr:x>0.61499</cdr:x>
      <cdr:y>0.27996</cdr:y>
    </cdr:from>
    <cdr:to>
      <cdr:x>0.6412</cdr:x>
      <cdr:y>0.49228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AA29D5A2-4C29-4F85-8EFC-3F930DD3B6CE}"/>
            </a:ext>
          </a:extLst>
        </cdr:cNvPr>
        <cdr:cNvSpPr txBox="1"/>
      </cdr:nvSpPr>
      <cdr:spPr>
        <a:xfrm xmlns:a="http://schemas.openxmlformats.org/drawingml/2006/main" rot="17606160">
          <a:off x="4863016" y="2236674"/>
          <a:ext cx="1293154" cy="229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chemeClr val="accent3">
                  <a:lumMod val="60000"/>
                  <a:lumOff val="40000"/>
                </a:schemeClr>
              </a:solidFill>
            </a:rPr>
            <a:t>Glide slope to beam</a:t>
          </a:r>
        </a:p>
      </cdr:txBody>
    </cdr:sp>
  </cdr:relSizeAnchor>
  <cdr:relSizeAnchor xmlns:cdr="http://schemas.openxmlformats.org/drawingml/2006/chartDrawing">
    <cdr:from>
      <cdr:x>0.51993</cdr:x>
      <cdr:y>0.47064</cdr:y>
    </cdr:from>
    <cdr:to>
      <cdr:x>0.54695</cdr:x>
      <cdr:y>0.50343</cdr:y>
    </cdr:to>
    <cdr:sp macro="" textlink="">
      <cdr:nvSpPr>
        <cdr:cNvPr id="19" name="Star: 5 Points 18">
          <a:extLst xmlns:a="http://schemas.openxmlformats.org/drawingml/2006/main">
            <a:ext uri="{FF2B5EF4-FFF2-40B4-BE49-F238E27FC236}">
              <a16:creationId xmlns:a16="http://schemas.microsoft.com/office/drawing/2014/main" id="{3986EC4E-11E7-4A78-A357-370DAD4457CD}"/>
            </a:ext>
          </a:extLst>
        </cdr:cNvPr>
        <cdr:cNvSpPr/>
      </cdr:nvSpPr>
      <cdr:spPr>
        <a:xfrm xmlns:a="http://schemas.openxmlformats.org/drawingml/2006/main">
          <a:off x="4560796" y="2866414"/>
          <a:ext cx="236971" cy="199704"/>
        </a:xfrm>
        <a:prstGeom xmlns:a="http://schemas.openxmlformats.org/drawingml/2006/main" prst="star5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27B4-78CB-44E5-8F16-FD1934EEA4A6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7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6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390219"/>
          </a:xfrm>
        </p:spPr>
        <p:txBody>
          <a:bodyPr/>
          <a:lstStyle/>
          <a:p>
            <a:r>
              <a:rPr lang="en-US" dirty="0"/>
              <a:t>Cons Gattuso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Proton PMG</a:t>
            </a:r>
          </a:p>
          <a:p>
            <a:r>
              <a:rPr lang="en-US" dirty="0"/>
              <a:t>Summer Shutdown Status</a:t>
            </a:r>
          </a:p>
          <a:p>
            <a:r>
              <a:rPr lang="en-US"/>
              <a:t>11/5/20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B0CD8-8223-4658-93C8-F9E9546BA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772607" cy="241300"/>
          </a:xfrm>
        </p:spPr>
        <p:txBody>
          <a:bodyPr/>
          <a:lstStyle/>
          <a:p>
            <a:fld id="{0DEB3208-B2E8-4CB1-AA67-FF158B3F5C88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515D0-BC37-42F2-A927-35676E7BC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C1580-E475-457A-B560-4FA4B6D43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D91834-924A-4D40-987A-0F25B97DF770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FAEE25C-6AD2-44E6-8649-C628080BE5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036332"/>
              </p:ext>
            </p:extLst>
          </p:nvPr>
        </p:nvGraphicFramePr>
        <p:xfrm>
          <a:off x="283010" y="232630"/>
          <a:ext cx="8771905" cy="6090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76BB5A3C-CD2F-46D5-8873-23C28D336638}"/>
              </a:ext>
            </a:extLst>
          </p:cNvPr>
          <p:cNvGrpSpPr/>
          <p:nvPr/>
        </p:nvGrpSpPr>
        <p:grpSpPr>
          <a:xfrm>
            <a:off x="1509435" y="3030941"/>
            <a:ext cx="306793" cy="2240079"/>
            <a:chOff x="1444481" y="3109060"/>
            <a:chExt cx="306793" cy="2240079"/>
          </a:xfrm>
        </p:grpSpPr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2B383478-FA43-4E13-8F7F-0434B35074F0}"/>
                </a:ext>
              </a:extLst>
            </p:cNvPr>
            <p:cNvSpPr/>
            <p:nvPr/>
          </p:nvSpPr>
          <p:spPr>
            <a:xfrm>
              <a:off x="1560192" y="3232313"/>
              <a:ext cx="191082" cy="23417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556881DC-3F8C-4257-9960-959301C4558C}"/>
                </a:ext>
              </a:extLst>
            </p:cNvPr>
            <p:cNvSpPr txBox="1"/>
            <p:nvPr/>
          </p:nvSpPr>
          <p:spPr>
            <a:xfrm rot="16200000">
              <a:off x="438690" y="4114851"/>
              <a:ext cx="2240079" cy="22849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IERC Manhole Feeder work</a:t>
              </a:r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4BA9C841-7667-4762-86EE-A82FAB4B584A}"/>
                </a:ext>
              </a:extLst>
            </p:cNvPr>
            <p:cNvSpPr/>
            <p:nvPr/>
          </p:nvSpPr>
          <p:spPr>
            <a:xfrm>
              <a:off x="1503659" y="3232702"/>
              <a:ext cx="180158" cy="233790"/>
            </a:xfrm>
            <a:prstGeom prst="star5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7FA78B23-B3C8-433F-865B-95475536C670}"/>
                </a:ext>
              </a:extLst>
            </p:cNvPr>
            <p:cNvSpPr/>
            <p:nvPr/>
          </p:nvSpPr>
          <p:spPr>
            <a:xfrm rot="5400000">
              <a:off x="1535552" y="3532816"/>
              <a:ext cx="91336" cy="205193"/>
            </a:xfrm>
            <a:prstGeom prst="rightBrace">
              <a:avLst>
                <a:gd name="adj1" fmla="val 8333"/>
                <a:gd name="adj2" fmla="val 52649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7808DF-705D-4E46-B74D-05C046A55478}"/>
              </a:ext>
            </a:extLst>
          </p:cNvPr>
          <p:cNvGrpSpPr/>
          <p:nvPr/>
        </p:nvGrpSpPr>
        <p:grpSpPr>
          <a:xfrm>
            <a:off x="2415514" y="3743653"/>
            <a:ext cx="395728" cy="1600723"/>
            <a:chOff x="5456540" y="3463650"/>
            <a:chExt cx="395728" cy="1600723"/>
          </a:xfrm>
        </p:grpSpPr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9E53A03E-1503-49F5-87AF-AE7E9CC38F02}"/>
                </a:ext>
              </a:extLst>
            </p:cNvPr>
            <p:cNvSpPr/>
            <p:nvPr/>
          </p:nvSpPr>
          <p:spPr>
            <a:xfrm>
              <a:off x="5604653" y="3463650"/>
              <a:ext cx="191083" cy="23417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TextBox 1">
              <a:extLst>
                <a:ext uri="{FF2B5EF4-FFF2-40B4-BE49-F238E27FC236}">
                  <a16:creationId xmlns:a16="http://schemas.microsoft.com/office/drawing/2014/main" id="{201DD130-F0F0-4DC5-AF18-1E6823E44144}"/>
                </a:ext>
              </a:extLst>
            </p:cNvPr>
            <p:cNvSpPr txBox="1"/>
            <p:nvPr/>
          </p:nvSpPr>
          <p:spPr>
            <a:xfrm rot="16200000">
              <a:off x="4980443" y="4304703"/>
              <a:ext cx="1235767" cy="283573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Muon Campus </a:t>
              </a:r>
            </a:p>
            <a:p>
              <a:r>
                <a:rPr lang="en-US" sz="1100" dirty="0"/>
                <a:t>Resonate Extraction</a:t>
              </a:r>
            </a:p>
          </p:txBody>
        </p:sp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07B29343-8B57-4468-89E5-D382DD9F3B95}"/>
                </a:ext>
              </a:extLst>
            </p:cNvPr>
            <p:cNvSpPr/>
            <p:nvPr/>
          </p:nvSpPr>
          <p:spPr>
            <a:xfrm>
              <a:off x="5672110" y="3481661"/>
              <a:ext cx="180158" cy="233790"/>
            </a:xfrm>
            <a:prstGeom prst="star5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3" name="Right Brace 22">
            <a:extLst>
              <a:ext uri="{FF2B5EF4-FFF2-40B4-BE49-F238E27FC236}">
                <a16:creationId xmlns:a16="http://schemas.microsoft.com/office/drawing/2014/main" id="{E173E4E0-7DEA-4676-B3BA-119A8D2D705C}"/>
              </a:ext>
            </a:extLst>
          </p:cNvPr>
          <p:cNvSpPr/>
          <p:nvPr/>
        </p:nvSpPr>
        <p:spPr>
          <a:xfrm rot="5400000">
            <a:off x="2643609" y="3995206"/>
            <a:ext cx="91336" cy="205101"/>
          </a:xfrm>
          <a:prstGeom prst="rightBrace">
            <a:avLst>
              <a:gd name="adj1" fmla="val 8333"/>
              <a:gd name="adj2" fmla="val 5264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9CF676-4AA0-4853-A3C8-2CB6962AF912}"/>
              </a:ext>
            </a:extLst>
          </p:cNvPr>
          <p:cNvGrpSpPr/>
          <p:nvPr/>
        </p:nvGrpSpPr>
        <p:grpSpPr>
          <a:xfrm>
            <a:off x="3582855" y="3064266"/>
            <a:ext cx="1744518" cy="2206755"/>
            <a:chOff x="5745575" y="2813526"/>
            <a:chExt cx="1744518" cy="2206755"/>
          </a:xfrm>
        </p:grpSpPr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C02AD81B-8F2C-46E6-A546-B4FA7DF8A27A}"/>
                </a:ext>
              </a:extLst>
            </p:cNvPr>
            <p:cNvSpPr/>
            <p:nvPr/>
          </p:nvSpPr>
          <p:spPr>
            <a:xfrm>
              <a:off x="7243497" y="2839474"/>
              <a:ext cx="191082" cy="23417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1F0DBACD-9D9C-4B5F-B519-9DA482142F78}"/>
                </a:ext>
              </a:extLst>
            </p:cNvPr>
            <p:cNvSpPr/>
            <p:nvPr/>
          </p:nvSpPr>
          <p:spPr>
            <a:xfrm rot="5400000">
              <a:off x="6514551" y="2331014"/>
              <a:ext cx="206566" cy="1744518"/>
            </a:xfrm>
            <a:prstGeom prst="rightBrace">
              <a:avLst>
                <a:gd name="adj1" fmla="val 8333"/>
                <a:gd name="adj2" fmla="val 52649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TextBox 1">
              <a:extLst>
                <a:ext uri="{FF2B5EF4-FFF2-40B4-BE49-F238E27FC236}">
                  <a16:creationId xmlns:a16="http://schemas.microsoft.com/office/drawing/2014/main" id="{739D9009-467D-48CB-A606-E936A40FA1B2}"/>
                </a:ext>
              </a:extLst>
            </p:cNvPr>
            <p:cNvSpPr txBox="1"/>
            <p:nvPr/>
          </p:nvSpPr>
          <p:spPr>
            <a:xfrm rot="16200000">
              <a:off x="5822456" y="4205086"/>
              <a:ext cx="1344358" cy="286032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Collimator insert/horz cont.</a:t>
              </a:r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5F6CE8ED-1595-4EA9-9F31-02AD5F1EEB60}"/>
                </a:ext>
              </a:extLst>
            </p:cNvPr>
            <p:cNvSpPr/>
            <p:nvPr/>
          </p:nvSpPr>
          <p:spPr>
            <a:xfrm>
              <a:off x="5785176" y="2813526"/>
              <a:ext cx="180158" cy="233790"/>
            </a:xfrm>
            <a:prstGeom prst="star5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05DB72CA-76BC-4DAA-8477-563753396AE1}"/>
              </a:ext>
            </a:extLst>
          </p:cNvPr>
          <p:cNvSpPr/>
          <p:nvPr/>
        </p:nvSpPr>
        <p:spPr>
          <a:xfrm>
            <a:off x="3670034" y="3064569"/>
            <a:ext cx="191082" cy="234179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86073D-3329-4FE8-A2C0-980D664AED7F}"/>
              </a:ext>
            </a:extLst>
          </p:cNvPr>
          <p:cNvGrpSpPr/>
          <p:nvPr/>
        </p:nvGrpSpPr>
        <p:grpSpPr>
          <a:xfrm>
            <a:off x="2796460" y="1880542"/>
            <a:ext cx="319441" cy="1631083"/>
            <a:chOff x="5608750" y="1007490"/>
            <a:chExt cx="319441" cy="1631083"/>
          </a:xfrm>
        </p:grpSpPr>
        <p:sp>
          <p:nvSpPr>
            <p:cNvPr id="32" name="TextBox 1">
              <a:extLst>
                <a:ext uri="{FF2B5EF4-FFF2-40B4-BE49-F238E27FC236}">
                  <a16:creationId xmlns:a16="http://schemas.microsoft.com/office/drawing/2014/main" id="{F1DBE004-EA8E-4323-8C48-5D34909637EF}"/>
                </a:ext>
              </a:extLst>
            </p:cNvPr>
            <p:cNvSpPr txBox="1"/>
            <p:nvPr/>
          </p:nvSpPr>
          <p:spPr>
            <a:xfrm rot="16200000">
              <a:off x="5132686" y="1483554"/>
              <a:ext cx="1235702" cy="28357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Muon Campus </a:t>
              </a:r>
            </a:p>
            <a:p>
              <a:r>
                <a:rPr lang="en-US" sz="1100" dirty="0"/>
                <a:t>D30 Shield wall</a:t>
              </a:r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CCB28088-0CA6-4E67-84E9-F1216D5DA57F}"/>
                </a:ext>
              </a:extLst>
            </p:cNvPr>
            <p:cNvSpPr/>
            <p:nvPr/>
          </p:nvSpPr>
          <p:spPr>
            <a:xfrm>
              <a:off x="5737109" y="2392846"/>
              <a:ext cx="191082" cy="234180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Star: 5 Points 33">
              <a:extLst>
                <a:ext uri="{FF2B5EF4-FFF2-40B4-BE49-F238E27FC236}">
                  <a16:creationId xmlns:a16="http://schemas.microsoft.com/office/drawing/2014/main" id="{F7B1CFAB-3A1A-4426-A8DB-A9B2F1EE0A50}"/>
                </a:ext>
              </a:extLst>
            </p:cNvPr>
            <p:cNvSpPr/>
            <p:nvPr/>
          </p:nvSpPr>
          <p:spPr>
            <a:xfrm>
              <a:off x="5672656" y="2404782"/>
              <a:ext cx="180159" cy="233791"/>
            </a:xfrm>
            <a:prstGeom prst="star5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DF9B6B48-4AB5-4FA9-B88A-7BAEC946F3CE}"/>
              </a:ext>
            </a:extLst>
          </p:cNvPr>
          <p:cNvSpPr/>
          <p:nvPr/>
        </p:nvSpPr>
        <p:spPr>
          <a:xfrm>
            <a:off x="4701239" y="2520571"/>
            <a:ext cx="191174" cy="234179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6C360C57-8F2C-4173-97C4-F66370B5F8A0}"/>
              </a:ext>
            </a:extLst>
          </p:cNvPr>
          <p:cNvSpPr txBox="1"/>
          <p:nvPr/>
        </p:nvSpPr>
        <p:spPr>
          <a:xfrm rot="16200000">
            <a:off x="3962912" y="1792375"/>
            <a:ext cx="1235767" cy="1763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NuMI Horn 1&amp;2 </a:t>
            </a:r>
          </a:p>
          <a:p>
            <a:r>
              <a:rPr lang="en-US" dirty="0"/>
              <a:t>Ready for </a:t>
            </a:r>
            <a:r>
              <a:rPr lang="en-US" sz="1100" dirty="0"/>
              <a:t>install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3A4281E-2851-482D-A6F8-53C2EFC7D91D}"/>
              </a:ext>
            </a:extLst>
          </p:cNvPr>
          <p:cNvGrpSpPr/>
          <p:nvPr/>
        </p:nvGrpSpPr>
        <p:grpSpPr>
          <a:xfrm>
            <a:off x="5158395" y="630121"/>
            <a:ext cx="228498" cy="2128113"/>
            <a:chOff x="6935310" y="554960"/>
            <a:chExt cx="228498" cy="2128113"/>
          </a:xfrm>
        </p:grpSpPr>
        <p:sp>
          <p:nvSpPr>
            <p:cNvPr id="38" name="TextBox 1">
              <a:extLst>
                <a:ext uri="{FF2B5EF4-FFF2-40B4-BE49-F238E27FC236}">
                  <a16:creationId xmlns:a16="http://schemas.microsoft.com/office/drawing/2014/main" id="{D5572512-A7C7-4858-9CF1-80B612A57AD6}"/>
                </a:ext>
              </a:extLst>
            </p:cNvPr>
            <p:cNvSpPr txBox="1"/>
            <p:nvPr/>
          </p:nvSpPr>
          <p:spPr>
            <a:xfrm rot="16200000">
              <a:off x="6127794" y="1362476"/>
              <a:ext cx="1843530" cy="22849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LBNF berm</a:t>
              </a:r>
              <a:r>
                <a:rPr lang="en-US" sz="1100" baseline="0" dirty="0"/>
                <a:t> construction comp</a:t>
              </a:r>
              <a:endParaRPr lang="en-US" sz="1100" dirty="0"/>
            </a:p>
          </p:txBody>
        </p:sp>
        <p:sp>
          <p:nvSpPr>
            <p:cNvPr id="39" name="Star: 5 Points 38">
              <a:extLst>
                <a:ext uri="{FF2B5EF4-FFF2-40B4-BE49-F238E27FC236}">
                  <a16:creationId xmlns:a16="http://schemas.microsoft.com/office/drawing/2014/main" id="{F50D0460-81FD-41E9-AA48-E5CA8E66CFCE}"/>
                </a:ext>
              </a:extLst>
            </p:cNvPr>
            <p:cNvSpPr/>
            <p:nvPr/>
          </p:nvSpPr>
          <p:spPr>
            <a:xfrm>
              <a:off x="6938952" y="2448894"/>
              <a:ext cx="191082" cy="23417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2648C4-99AA-4FFE-937A-3A3A531908B5}"/>
              </a:ext>
            </a:extLst>
          </p:cNvPr>
          <p:cNvGrpSpPr/>
          <p:nvPr/>
        </p:nvGrpSpPr>
        <p:grpSpPr>
          <a:xfrm>
            <a:off x="6474943" y="1468322"/>
            <a:ext cx="347844" cy="1596247"/>
            <a:chOff x="7688078" y="1083258"/>
            <a:chExt cx="347844" cy="159624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B2F5C39-AD13-4D40-A9AE-23CA446423BC}"/>
                </a:ext>
              </a:extLst>
            </p:cNvPr>
            <p:cNvGrpSpPr/>
            <p:nvPr/>
          </p:nvGrpSpPr>
          <p:grpSpPr>
            <a:xfrm>
              <a:off x="7688078" y="1083258"/>
              <a:ext cx="338649" cy="1596247"/>
              <a:chOff x="7688078" y="1083258"/>
              <a:chExt cx="338649" cy="1596247"/>
            </a:xfrm>
          </p:grpSpPr>
          <p:sp>
            <p:nvSpPr>
              <p:cNvPr id="43" name="TextBox 1">
                <a:extLst>
                  <a:ext uri="{FF2B5EF4-FFF2-40B4-BE49-F238E27FC236}">
                    <a16:creationId xmlns:a16="http://schemas.microsoft.com/office/drawing/2014/main" id="{0BCBF43F-61C2-4763-8CA2-8E45F28FCD2E}"/>
                  </a:ext>
                </a:extLst>
              </p:cNvPr>
              <p:cNvSpPr txBox="1"/>
              <p:nvPr/>
            </p:nvSpPr>
            <p:spPr>
              <a:xfrm rot="16200000">
                <a:off x="7207492" y="1563844"/>
                <a:ext cx="1288441" cy="327270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 dirty="0"/>
                  <a:t>MI alignment due to </a:t>
                </a:r>
              </a:p>
              <a:p>
                <a:r>
                  <a:rPr lang="en-US" sz="1100" dirty="0"/>
                  <a:t>Berm construction</a:t>
                </a:r>
              </a:p>
              <a:p>
                <a:endParaRPr lang="en-US" sz="1100" dirty="0"/>
              </a:p>
            </p:txBody>
          </p:sp>
          <p:sp>
            <p:nvSpPr>
              <p:cNvPr id="44" name="Star: 5 Points 43">
                <a:extLst>
                  <a:ext uri="{FF2B5EF4-FFF2-40B4-BE49-F238E27FC236}">
                    <a16:creationId xmlns:a16="http://schemas.microsoft.com/office/drawing/2014/main" id="{1A7AEFA3-B5B1-443B-BE06-AB89FEF51A4A}"/>
                  </a:ext>
                </a:extLst>
              </p:cNvPr>
              <p:cNvSpPr/>
              <p:nvPr/>
            </p:nvSpPr>
            <p:spPr>
              <a:xfrm>
                <a:off x="7835554" y="2445326"/>
                <a:ext cx="191173" cy="234179"/>
              </a:xfrm>
              <a:prstGeom prst="star5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42" name="Right Brace 41">
              <a:extLst>
                <a:ext uri="{FF2B5EF4-FFF2-40B4-BE49-F238E27FC236}">
                  <a16:creationId xmlns:a16="http://schemas.microsoft.com/office/drawing/2014/main" id="{05B1FE67-7AB0-4642-BC9A-D014915B1591}"/>
                </a:ext>
              </a:extLst>
            </p:cNvPr>
            <p:cNvSpPr/>
            <p:nvPr/>
          </p:nvSpPr>
          <p:spPr>
            <a:xfrm rot="16200000">
              <a:off x="7887658" y="2304910"/>
              <a:ext cx="91336" cy="205193"/>
            </a:xfrm>
            <a:prstGeom prst="rightBrace">
              <a:avLst>
                <a:gd name="adj1" fmla="val 8333"/>
                <a:gd name="adj2" fmla="val 52649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102DE8E-2B48-4193-A676-6EE92D4C43A0}"/>
              </a:ext>
            </a:extLst>
          </p:cNvPr>
          <p:cNvGrpSpPr/>
          <p:nvPr/>
        </p:nvGrpSpPr>
        <p:grpSpPr>
          <a:xfrm>
            <a:off x="6282630" y="962101"/>
            <a:ext cx="229058" cy="2128113"/>
            <a:chOff x="6900976" y="554960"/>
            <a:chExt cx="229058" cy="2128113"/>
          </a:xfrm>
        </p:grpSpPr>
        <p:sp>
          <p:nvSpPr>
            <p:cNvPr id="59" name="TextBox 1">
              <a:extLst>
                <a:ext uri="{FF2B5EF4-FFF2-40B4-BE49-F238E27FC236}">
                  <a16:creationId xmlns:a16="http://schemas.microsoft.com/office/drawing/2014/main" id="{A5D7D8FD-808C-469E-BFA3-7649AE2A0ED1}"/>
                </a:ext>
              </a:extLst>
            </p:cNvPr>
            <p:cNvSpPr txBox="1"/>
            <p:nvPr/>
          </p:nvSpPr>
          <p:spPr>
            <a:xfrm rot="16200000">
              <a:off x="6093460" y="1362476"/>
              <a:ext cx="1843530" cy="228498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cable termination@ </a:t>
              </a:r>
              <a:r>
                <a:rPr lang="en-US" dirty="0"/>
                <a:t>MI </a:t>
              </a:r>
              <a:r>
                <a:rPr lang="en-US" sz="1100" dirty="0"/>
                <a:t>10/20</a:t>
              </a:r>
            </a:p>
          </p:txBody>
        </p:sp>
        <p:sp>
          <p:nvSpPr>
            <p:cNvPr id="60" name="Star: 5 Points 59">
              <a:extLst>
                <a:ext uri="{FF2B5EF4-FFF2-40B4-BE49-F238E27FC236}">
                  <a16:creationId xmlns:a16="http://schemas.microsoft.com/office/drawing/2014/main" id="{217943B8-E5A8-4E9C-A91A-92C086CD8A68}"/>
                </a:ext>
              </a:extLst>
            </p:cNvPr>
            <p:cNvSpPr/>
            <p:nvPr/>
          </p:nvSpPr>
          <p:spPr>
            <a:xfrm>
              <a:off x="6938952" y="2448894"/>
              <a:ext cx="191082" cy="234179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61" name="Right Brace 60">
            <a:extLst>
              <a:ext uri="{FF2B5EF4-FFF2-40B4-BE49-F238E27FC236}">
                <a16:creationId xmlns:a16="http://schemas.microsoft.com/office/drawing/2014/main" id="{9FE80273-1235-4B88-B90F-A3E2D3738420}"/>
              </a:ext>
            </a:extLst>
          </p:cNvPr>
          <p:cNvSpPr/>
          <p:nvPr/>
        </p:nvSpPr>
        <p:spPr>
          <a:xfrm rot="5400000">
            <a:off x="5041995" y="3060604"/>
            <a:ext cx="306920" cy="1405654"/>
          </a:xfrm>
          <a:prstGeom prst="rightBrace">
            <a:avLst>
              <a:gd name="adj1" fmla="val 8333"/>
              <a:gd name="adj2" fmla="val 2783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TextBox 1">
            <a:extLst>
              <a:ext uri="{FF2B5EF4-FFF2-40B4-BE49-F238E27FC236}">
                <a16:creationId xmlns:a16="http://schemas.microsoft.com/office/drawing/2014/main" id="{35BDC8C6-52B9-4F77-8E35-613AA55E9C31}"/>
              </a:ext>
            </a:extLst>
          </p:cNvPr>
          <p:cNvSpPr txBox="1"/>
          <p:nvPr/>
        </p:nvSpPr>
        <p:spPr>
          <a:xfrm rot="16200000">
            <a:off x="5087688" y="4357503"/>
            <a:ext cx="1250948" cy="57608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MI water system </a:t>
            </a:r>
          </a:p>
          <a:p>
            <a:r>
              <a:rPr lang="en-US" sz="1100" dirty="0"/>
              <a:t>Recovery from LBNF</a:t>
            </a:r>
          </a:p>
          <a:p>
            <a:r>
              <a:rPr lang="en-US" sz="1100" dirty="0"/>
              <a:t>Commission of new system </a:t>
            </a:r>
          </a:p>
        </p:txBody>
      </p:sp>
      <p:sp>
        <p:nvSpPr>
          <p:cNvPr id="64" name="Star: 5 Points 63">
            <a:extLst>
              <a:ext uri="{FF2B5EF4-FFF2-40B4-BE49-F238E27FC236}">
                <a16:creationId xmlns:a16="http://schemas.microsoft.com/office/drawing/2014/main" id="{467EE309-EEB5-452F-9905-04E44E61794F}"/>
              </a:ext>
            </a:extLst>
          </p:cNvPr>
          <p:cNvSpPr/>
          <p:nvPr/>
        </p:nvSpPr>
        <p:spPr>
          <a:xfrm>
            <a:off x="5628166" y="3454013"/>
            <a:ext cx="191082" cy="234179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8" name="Right Brace 67">
            <a:extLst>
              <a:ext uri="{FF2B5EF4-FFF2-40B4-BE49-F238E27FC236}">
                <a16:creationId xmlns:a16="http://schemas.microsoft.com/office/drawing/2014/main" id="{BCF93C46-7628-405B-8113-A4BC0EE80912}"/>
              </a:ext>
            </a:extLst>
          </p:cNvPr>
          <p:cNvSpPr/>
          <p:nvPr/>
        </p:nvSpPr>
        <p:spPr>
          <a:xfrm rot="16200000">
            <a:off x="5233247" y="2360786"/>
            <a:ext cx="91336" cy="205193"/>
          </a:xfrm>
          <a:prstGeom prst="rightBrace">
            <a:avLst>
              <a:gd name="adj1" fmla="val 8333"/>
              <a:gd name="adj2" fmla="val 5264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0" name="Right Brace 69">
            <a:extLst>
              <a:ext uri="{FF2B5EF4-FFF2-40B4-BE49-F238E27FC236}">
                <a16:creationId xmlns:a16="http://schemas.microsoft.com/office/drawing/2014/main" id="{27CABCCD-1F29-4F75-B382-F18812F809F6}"/>
              </a:ext>
            </a:extLst>
          </p:cNvPr>
          <p:cNvSpPr/>
          <p:nvPr/>
        </p:nvSpPr>
        <p:spPr>
          <a:xfrm rot="16200000">
            <a:off x="6365582" y="2689974"/>
            <a:ext cx="91336" cy="205193"/>
          </a:xfrm>
          <a:prstGeom prst="rightBrace">
            <a:avLst>
              <a:gd name="adj1" fmla="val 8333"/>
              <a:gd name="adj2" fmla="val 5264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2" name="Right Brace 71">
            <a:extLst>
              <a:ext uri="{FF2B5EF4-FFF2-40B4-BE49-F238E27FC236}">
                <a16:creationId xmlns:a16="http://schemas.microsoft.com/office/drawing/2014/main" id="{1D2476FD-9414-40A1-9074-631D318EE866}"/>
              </a:ext>
            </a:extLst>
          </p:cNvPr>
          <p:cNvSpPr/>
          <p:nvPr/>
        </p:nvSpPr>
        <p:spPr>
          <a:xfrm rot="16200000">
            <a:off x="4747839" y="2372306"/>
            <a:ext cx="91336" cy="205193"/>
          </a:xfrm>
          <a:prstGeom prst="rightBrace">
            <a:avLst>
              <a:gd name="adj1" fmla="val 8333"/>
              <a:gd name="adj2" fmla="val 5264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6" name="Star: 5 Points 75">
            <a:extLst>
              <a:ext uri="{FF2B5EF4-FFF2-40B4-BE49-F238E27FC236}">
                <a16:creationId xmlns:a16="http://schemas.microsoft.com/office/drawing/2014/main" id="{B536BF22-7D34-4002-BBEB-39889ECAE2E4}"/>
              </a:ext>
            </a:extLst>
          </p:cNvPr>
          <p:cNvSpPr/>
          <p:nvPr/>
        </p:nvSpPr>
        <p:spPr>
          <a:xfrm>
            <a:off x="3582855" y="794788"/>
            <a:ext cx="191082" cy="234179"/>
          </a:xfrm>
          <a:prstGeom prst="star5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8" name="TextBox 1">
            <a:extLst>
              <a:ext uri="{FF2B5EF4-FFF2-40B4-BE49-F238E27FC236}">
                <a16:creationId xmlns:a16="http://schemas.microsoft.com/office/drawing/2014/main" id="{5D85B65D-F1E1-493A-BC09-DA8506E61DC2}"/>
              </a:ext>
            </a:extLst>
          </p:cNvPr>
          <p:cNvSpPr txBox="1"/>
          <p:nvPr/>
        </p:nvSpPr>
        <p:spPr>
          <a:xfrm>
            <a:off x="3124550" y="725809"/>
            <a:ext cx="432628" cy="44275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Linac</a:t>
            </a:r>
          </a:p>
          <a:p>
            <a:r>
              <a:rPr lang="en-US" sz="1100" dirty="0"/>
              <a:t> Beam</a:t>
            </a:r>
          </a:p>
        </p:txBody>
      </p:sp>
      <p:sp>
        <p:nvSpPr>
          <p:cNvPr id="80" name="Star: 5 Points 79">
            <a:extLst>
              <a:ext uri="{FF2B5EF4-FFF2-40B4-BE49-F238E27FC236}">
                <a16:creationId xmlns:a16="http://schemas.microsoft.com/office/drawing/2014/main" id="{7C18CF0D-68C5-48E6-87C6-1FD4D17CCF25}"/>
              </a:ext>
            </a:extLst>
          </p:cNvPr>
          <p:cNvSpPr/>
          <p:nvPr/>
        </p:nvSpPr>
        <p:spPr>
          <a:xfrm>
            <a:off x="4257920" y="830098"/>
            <a:ext cx="191082" cy="234179"/>
          </a:xfrm>
          <a:prstGeom prst="star5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2" name="TextBox 1">
            <a:extLst>
              <a:ext uri="{FF2B5EF4-FFF2-40B4-BE49-F238E27FC236}">
                <a16:creationId xmlns:a16="http://schemas.microsoft.com/office/drawing/2014/main" id="{404964E0-F30E-4536-A8FB-CA943159E790}"/>
              </a:ext>
            </a:extLst>
          </p:cNvPr>
          <p:cNvSpPr txBox="1"/>
          <p:nvPr/>
        </p:nvSpPr>
        <p:spPr>
          <a:xfrm>
            <a:off x="3796890" y="726301"/>
            <a:ext cx="432628" cy="44275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Booster</a:t>
            </a:r>
          </a:p>
          <a:p>
            <a:r>
              <a:rPr lang="en-US" sz="1100" dirty="0"/>
              <a:t> Beam</a:t>
            </a:r>
          </a:p>
        </p:txBody>
      </p:sp>
      <p:sp>
        <p:nvSpPr>
          <p:cNvPr id="84" name="Star: 5 Points 83">
            <a:extLst>
              <a:ext uri="{FF2B5EF4-FFF2-40B4-BE49-F238E27FC236}">
                <a16:creationId xmlns:a16="http://schemas.microsoft.com/office/drawing/2014/main" id="{7549D7C4-9F10-498F-AC51-84593C273803}"/>
              </a:ext>
            </a:extLst>
          </p:cNvPr>
          <p:cNvSpPr/>
          <p:nvPr/>
        </p:nvSpPr>
        <p:spPr>
          <a:xfrm>
            <a:off x="7149569" y="895815"/>
            <a:ext cx="191082" cy="234179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6" name="TextBox 1">
            <a:extLst>
              <a:ext uri="{FF2B5EF4-FFF2-40B4-BE49-F238E27FC236}">
                <a16:creationId xmlns:a16="http://schemas.microsoft.com/office/drawing/2014/main" id="{DAA938B4-06D8-4ADC-836E-A61E4E59ACB0}"/>
              </a:ext>
            </a:extLst>
          </p:cNvPr>
          <p:cNvSpPr txBox="1"/>
          <p:nvPr/>
        </p:nvSpPr>
        <p:spPr>
          <a:xfrm>
            <a:off x="6698286" y="791027"/>
            <a:ext cx="432628" cy="44275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MI</a:t>
            </a:r>
          </a:p>
          <a:p>
            <a:r>
              <a:rPr lang="en-US" sz="1100" dirty="0"/>
              <a:t> Beam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C99515-7BA7-4238-946B-E9DB72569671}"/>
              </a:ext>
            </a:extLst>
          </p:cNvPr>
          <p:cNvCxnSpPr>
            <a:cxnSpLocks/>
          </p:cNvCxnSpPr>
          <p:nvPr/>
        </p:nvCxnSpPr>
        <p:spPr>
          <a:xfrm flipV="1">
            <a:off x="4532391" y="1139464"/>
            <a:ext cx="1807108" cy="4030238"/>
          </a:xfrm>
          <a:prstGeom prst="line">
            <a:avLst/>
          </a:prstGeom>
          <a:ln cmpd="dbl">
            <a:solidFill>
              <a:srgbClr val="FF0000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16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61" y="-6318"/>
            <a:ext cx="7886700" cy="572449"/>
          </a:xfrm>
        </p:spPr>
        <p:txBody>
          <a:bodyPr/>
          <a:lstStyle/>
          <a:p>
            <a:r>
              <a:rPr lang="en-US" sz="2400" dirty="0"/>
              <a:t>Proton Source Status/Startup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0BEA42-A922-48A4-8BB6-5FE7F539663F}"/>
              </a:ext>
            </a:extLst>
          </p:cNvPr>
          <p:cNvSpPr txBox="1"/>
          <p:nvPr/>
        </p:nvSpPr>
        <p:spPr>
          <a:xfrm>
            <a:off x="5681382" y="1413194"/>
            <a:ext cx="1647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Booster Circulating</a:t>
            </a:r>
          </a:p>
          <a:p>
            <a:r>
              <a:rPr lang="en-US" dirty="0">
                <a:solidFill>
                  <a:schemeClr val="bg1"/>
                </a:solidFill>
              </a:rPr>
              <a:t> Beam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3BFCF7-F03F-468D-B564-FBE097732FE9}"/>
              </a:ext>
            </a:extLst>
          </p:cNvPr>
          <p:cNvSpPr txBox="1"/>
          <p:nvPr/>
        </p:nvSpPr>
        <p:spPr>
          <a:xfrm>
            <a:off x="7185212" y="1413193"/>
            <a:ext cx="1647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Booster Beam</a:t>
            </a:r>
          </a:p>
          <a:p>
            <a:r>
              <a:rPr lang="en-US" dirty="0">
                <a:solidFill>
                  <a:schemeClr val="bg1"/>
                </a:solidFill>
              </a:rPr>
              <a:t>Absorber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5172822-3E93-49E4-AB30-E5B418F5B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6" y="803260"/>
            <a:ext cx="4571246" cy="3749924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A7F5EDEA-CF4D-4362-85FA-0E6BCD4296D8}"/>
              </a:ext>
            </a:extLst>
          </p:cNvPr>
          <p:cNvSpPr/>
          <p:nvPr/>
        </p:nvSpPr>
        <p:spPr>
          <a:xfrm rot="2198516">
            <a:off x="8185428" y="2667855"/>
            <a:ext cx="367414" cy="811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7EA6196-60C1-4110-A352-74027422811E}"/>
              </a:ext>
            </a:extLst>
          </p:cNvPr>
          <p:cNvSpPr/>
          <p:nvPr/>
        </p:nvSpPr>
        <p:spPr>
          <a:xfrm rot="2198516">
            <a:off x="6428374" y="2637633"/>
            <a:ext cx="367414" cy="811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29B066-0A9A-4DB1-A21D-E31E9C4E8DDA}"/>
              </a:ext>
            </a:extLst>
          </p:cNvPr>
          <p:cNvSpPr txBox="1"/>
          <p:nvPr/>
        </p:nvSpPr>
        <p:spPr>
          <a:xfrm>
            <a:off x="3065558" y="4984749"/>
            <a:ext cx="502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intensity running for tune-up</a:t>
            </a:r>
          </a:p>
          <a:p>
            <a:r>
              <a:rPr lang="en-US" dirty="0"/>
              <a:t>Raising Intensity as losses permit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23C7B6-D2B4-41E0-BDE3-CC85CC7DE4B4}"/>
              </a:ext>
            </a:extLst>
          </p:cNvPr>
          <p:cNvSpPr txBox="1"/>
          <p:nvPr/>
        </p:nvSpPr>
        <p:spPr>
          <a:xfrm>
            <a:off x="1487120" y="1042254"/>
            <a:ext cx="2241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Linac Beam</a:t>
            </a:r>
          </a:p>
          <a:p>
            <a:r>
              <a:rPr lang="en-US" dirty="0">
                <a:solidFill>
                  <a:schemeClr val="bg1"/>
                </a:solidFill>
              </a:rPr>
              <a:t>Current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8BBB01-684A-41FF-87D2-95CD094A4E8B}"/>
              </a:ext>
            </a:extLst>
          </p:cNvPr>
          <p:cNvSpPr txBox="1"/>
          <p:nvPr/>
        </p:nvSpPr>
        <p:spPr>
          <a:xfrm>
            <a:off x="1490351" y="2806607"/>
            <a:ext cx="224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Linac losses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835AD6-0417-4E58-B6CA-DD39315C8388}"/>
              </a:ext>
            </a:extLst>
          </p:cNvPr>
          <p:cNvSpPr txBox="1"/>
          <p:nvPr/>
        </p:nvSpPr>
        <p:spPr>
          <a:xfrm>
            <a:off x="171466" y="4856120"/>
            <a:ext cx="2013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Running on Source A</a:t>
            </a:r>
          </a:p>
          <a:p>
            <a:pPr algn="ctr"/>
            <a:r>
              <a:rPr lang="en-US" dirty="0"/>
              <a:t>~55 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77133C-8DFC-476A-A8F4-65C5528B2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988" y="803260"/>
            <a:ext cx="4371182" cy="3629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481B22-99E1-49AA-B959-C14D65E7670C}"/>
              </a:ext>
            </a:extLst>
          </p:cNvPr>
          <p:cNvSpPr txBox="1"/>
          <p:nvPr/>
        </p:nvSpPr>
        <p:spPr>
          <a:xfrm>
            <a:off x="5609871" y="1108255"/>
            <a:ext cx="2241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Booster Beam</a:t>
            </a:r>
          </a:p>
          <a:p>
            <a:r>
              <a:rPr lang="en-US" dirty="0">
                <a:solidFill>
                  <a:schemeClr val="bg1"/>
                </a:solidFill>
              </a:rPr>
              <a:t>Current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6CD0097-FD64-4339-BD15-7445B7F2858A}"/>
              </a:ext>
            </a:extLst>
          </p:cNvPr>
          <p:cNvSpPr/>
          <p:nvPr/>
        </p:nvSpPr>
        <p:spPr>
          <a:xfrm>
            <a:off x="5850223" y="1873251"/>
            <a:ext cx="133318" cy="6648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1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568ED2C-8FFF-42CD-AA5E-35124651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5" y="130696"/>
            <a:ext cx="3540512" cy="427877"/>
          </a:xfrm>
        </p:spPr>
        <p:txBody>
          <a:bodyPr/>
          <a:lstStyle/>
          <a:p>
            <a:r>
              <a:rPr lang="en-US" dirty="0"/>
              <a:t>Booster Studies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94F20-1C3A-4F5B-9EBE-F998D22D19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C65DCD-D8D9-4ACC-A8D8-8E49D1F50361}" type="datetime1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0AA43-90F0-446B-85E5-3342A8910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A460C-ACB8-4ADC-BD9D-EAB2DD3E3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87AD2D-987B-4AF1-9241-033BBCD9F311}" type="slidenum">
              <a:rPr lang="en-US" smtClean="0"/>
              <a:t>4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D268739-5F9D-4C8B-B1ED-136BB4FBD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5132"/>
            <a:ext cx="5096107" cy="5059363"/>
          </a:xfrm>
        </p:spPr>
        <p:txBody>
          <a:bodyPr/>
          <a:lstStyle/>
          <a:p>
            <a:r>
              <a:rPr lang="en-US" dirty="0"/>
              <a:t>Durations ~ 2 weeks</a:t>
            </a:r>
          </a:p>
          <a:p>
            <a:r>
              <a:rPr lang="en-US" dirty="0"/>
              <a:t>Total Number of Studies: 		36</a:t>
            </a:r>
          </a:p>
          <a:p>
            <a:pPr lvl="1"/>
            <a:r>
              <a:rPr lang="en-US" dirty="0"/>
              <a:t>Dedicated:					21</a:t>
            </a:r>
          </a:p>
          <a:p>
            <a:pPr lvl="1"/>
            <a:r>
              <a:rPr lang="en-US" dirty="0"/>
              <a:t>Dedicated 1 Shot: 			  4</a:t>
            </a:r>
          </a:p>
          <a:p>
            <a:pPr lvl="1"/>
            <a:r>
              <a:rPr lang="en-US" dirty="0"/>
              <a:t>Parasitic: 					11 </a:t>
            </a:r>
          </a:p>
          <a:p>
            <a:endParaRPr lang="en-US" dirty="0"/>
          </a:p>
          <a:p>
            <a:r>
              <a:rPr lang="en-US" dirty="0"/>
              <a:t>900 kW and PIPII related: 17</a:t>
            </a:r>
          </a:p>
          <a:p>
            <a:endParaRPr lang="en-US" dirty="0"/>
          </a:p>
          <a:p>
            <a:r>
              <a:rPr lang="en-US" dirty="0"/>
              <a:t>Studies will continue if not completed during the scheduled studies every 4-6 weeks.</a:t>
            </a:r>
          </a:p>
          <a:p>
            <a:endParaRPr lang="en-US" dirty="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9FA4216-90C1-4E57-B0A8-65A9ED5E93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178148"/>
              </p:ext>
            </p:extLst>
          </p:nvPr>
        </p:nvGraphicFramePr>
        <p:xfrm>
          <a:off x="5185318" y="1"/>
          <a:ext cx="386389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Worksheet" r:id="rId3" imgW="11849262" imgH="38433397" progId="Excel.Sheet.12">
                  <p:embed/>
                </p:oleObj>
              </mc:Choice>
              <mc:Fallback>
                <p:oleObj name="Worksheet" r:id="rId3" imgW="11849262" imgH="384333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5318" y="1"/>
                        <a:ext cx="386389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966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2250" y="112487"/>
            <a:ext cx="7886700" cy="5492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MI Startup Activities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64326" y="489642"/>
            <a:ext cx="4837577" cy="2578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Timeline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Friday Nov 6</a:t>
            </a:r>
            <a:r>
              <a:rPr lang="en-US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Monday Nov 9</a:t>
            </a:r>
            <a:r>
              <a:rPr lang="en-US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Supply Startup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Monday Nov 9</a:t>
            </a:r>
            <a:r>
              <a:rPr lang="en-US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CDC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Tuesday Nov 10- Thursday12</a:t>
            </a:r>
            <a:r>
              <a:rPr lang="en-US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MI/RR Alignment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Wednesday Nov 11</a:t>
            </a:r>
            <a:r>
              <a:rPr lang="en-US" alt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(earliest)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Sign Off </a:t>
            </a:r>
            <a:r>
              <a:rPr lang="en-US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7020304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7020304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7020304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7020304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7020304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7020304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7020304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7020304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7020304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48DC9E1-95DE-4F0A-83B2-365C9FB4A4A1}" type="datetime1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11/5/2020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7020304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7020304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7020304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7020304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7020304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7020304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7020304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7020304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7020304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9460737-2628-4B1C-BD04-4A911055B460}" type="slidenum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524515-3A24-4A47-B31E-9684E840CFF5}"/>
              </a:ext>
            </a:extLst>
          </p:cNvPr>
          <p:cNvGrpSpPr/>
          <p:nvPr/>
        </p:nvGrpSpPr>
        <p:grpSpPr>
          <a:xfrm>
            <a:off x="3548380" y="387124"/>
            <a:ext cx="5668405" cy="1846659"/>
            <a:chOff x="3548380" y="387124"/>
            <a:chExt cx="5668405" cy="184665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8684A97-08DF-49B9-A181-E644DC7EAA2B}"/>
                </a:ext>
              </a:extLst>
            </p:cNvPr>
            <p:cNvSpPr txBox="1"/>
            <p:nvPr/>
          </p:nvSpPr>
          <p:spPr>
            <a:xfrm>
              <a:off x="4450737" y="387124"/>
              <a:ext cx="4766048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" indent="0">
                <a:buNone/>
              </a:pP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Power Supply Startup:</a:t>
              </a:r>
            </a:p>
            <a:p>
              <a:pPr lvl="1"/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This weekend</a:t>
              </a:r>
            </a:p>
            <a:p>
              <a:pPr marL="1085850" lvl="2" indent="-171450">
                <a:buFont typeface="Arial" panose="020B0604020202020204" pitchFamily="34" charset="0"/>
                <a:buChar char="•"/>
              </a:pPr>
              <a:r>
                <a:rPr lang="en-US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Secure the MI </a:t>
              </a:r>
            </a:p>
            <a:p>
              <a:pPr marL="1085850" lvl="2" indent="-171450">
                <a:buFont typeface="Arial" panose="020B0604020202020204" pitchFamily="34" charset="0"/>
                <a:buChar char="•"/>
              </a:pPr>
              <a:r>
                <a:rPr lang="en-US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Clear Bus and Hi-pot</a:t>
              </a:r>
            </a:p>
            <a:p>
              <a:pPr marL="1085850" lvl="2" indent="-171450">
                <a:buFont typeface="Arial" panose="020B0604020202020204" pitchFamily="34" charset="0"/>
                <a:buChar char="•"/>
              </a:pPr>
              <a:r>
                <a:rPr lang="en-US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Power Pulse Feeder with no load</a:t>
              </a:r>
            </a:p>
            <a:p>
              <a:pPr marL="1085850" lvl="2" indent="-171450">
                <a:buFont typeface="Arial" panose="020B0604020202020204" pitchFamily="34" charset="0"/>
                <a:buChar char="•"/>
              </a:pPr>
              <a:r>
                <a:rPr lang="en-US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Power the Pulse Power Transformers with no Ramp</a:t>
              </a:r>
            </a:p>
            <a:p>
              <a:pPr marL="1085850" lvl="2" indent="-171450">
                <a:buFont typeface="Arial" panose="020B0604020202020204" pitchFamily="34" charset="0"/>
                <a:buChar char="•"/>
              </a:pPr>
              <a:r>
                <a:rPr lang="en-US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Slow Ramp of MI to heat up buss/magnets/water system</a:t>
              </a:r>
            </a:p>
            <a:p>
              <a:endParaRPr lang="en-US" dirty="0"/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1AAE296C-F116-491F-A192-607C9A16B685}"/>
                </a:ext>
              </a:extLst>
            </p:cNvPr>
            <p:cNvSpPr/>
            <p:nvPr/>
          </p:nvSpPr>
          <p:spPr>
            <a:xfrm>
              <a:off x="3548380" y="827422"/>
              <a:ext cx="1389380" cy="174761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B941B3-21B7-4360-9EAA-844353278927}"/>
              </a:ext>
            </a:extLst>
          </p:cNvPr>
          <p:cNvGrpSpPr/>
          <p:nvPr/>
        </p:nvGrpSpPr>
        <p:grpSpPr>
          <a:xfrm>
            <a:off x="2774192" y="2035205"/>
            <a:ext cx="6369808" cy="892552"/>
            <a:chOff x="2774192" y="2035205"/>
            <a:chExt cx="6369808" cy="8925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A4F0E7-9966-4363-AEFA-FC50D0E6FE00}"/>
                </a:ext>
              </a:extLst>
            </p:cNvPr>
            <p:cNvSpPr txBox="1"/>
            <p:nvPr/>
          </p:nvSpPr>
          <p:spPr>
            <a:xfrm>
              <a:off x="4931398" y="2035205"/>
              <a:ext cx="421260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Potential Hold off</a:t>
              </a:r>
            </a:p>
            <a:p>
              <a:pPr marL="285750" indent="-285750">
                <a:buFont typeface="Times New Roman" panose="02020603050405020304" pitchFamily="18" charset="0"/>
                <a:buChar char="•"/>
              </a:pPr>
              <a:r>
                <a:rPr lang="en-US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Shielding Assessment needs to be modified and review prior to safety sign off. Could have it sometime next. </a:t>
              </a:r>
            </a:p>
            <a:p>
              <a:pPr marL="285750" indent="-285750">
                <a:buFont typeface="Times New Roman" panose="02020603050405020304" pitchFamily="18" charset="0"/>
                <a:buChar char="•"/>
              </a:pPr>
              <a:r>
                <a:rPr lang="en-US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Alignment of RR/MM from LBNF site Prep impacts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900B4911-2CA1-48ED-874F-12C8440ECAE5}"/>
                </a:ext>
              </a:extLst>
            </p:cNvPr>
            <p:cNvSpPr/>
            <p:nvPr/>
          </p:nvSpPr>
          <p:spPr>
            <a:xfrm>
              <a:off x="2774192" y="2498077"/>
              <a:ext cx="2018787" cy="174761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DF455CB-2744-471F-B8AC-CD70A78CCD4C}"/>
              </a:ext>
            </a:extLst>
          </p:cNvPr>
          <p:cNvSpPr txBox="1"/>
          <p:nvPr/>
        </p:nvSpPr>
        <p:spPr>
          <a:xfrm>
            <a:off x="-52099" y="2847439"/>
            <a:ext cx="508641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Startup (Most activities require 1E12/Booster batch)          </a:t>
            </a:r>
            <a:r>
              <a:rPr lang="en-US" altLang="en-US" sz="16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Operations will begin with MI only.</a:t>
            </a:r>
          </a:p>
          <a:p>
            <a:pPr marL="0" indent="0">
              <a:buNone/>
            </a:pP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Beam Start Up 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(earliest)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Wednesday Nov 11</a:t>
            </a:r>
            <a:r>
              <a:rPr lang="en-US" alt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Friday Nov 13</a:t>
            </a:r>
            <a:r>
              <a:rPr lang="en-US" alt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0" indent="0">
              <a:buNone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 8 Gev beam. </a:t>
            </a:r>
            <a: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Hours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120Gev beam. Smooth orbits. </a:t>
            </a:r>
            <a: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Hours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field orbit smoothing (possible quad moves) </a:t>
            </a:r>
            <a: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Hours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will require alignment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 when NuMI target/Horn are being moved (if needed)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 instrumentation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Tune up for operations. </a:t>
            </a:r>
            <a: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Hours for each beam line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E16EFE-F574-45F5-93E6-D8D98A7E429A}"/>
              </a:ext>
            </a:extLst>
          </p:cNvPr>
          <p:cNvSpPr txBox="1"/>
          <p:nvPr/>
        </p:nvSpPr>
        <p:spPr>
          <a:xfrm>
            <a:off x="5034320" y="3607227"/>
            <a:ext cx="41096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Start Up 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(earliest)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Monday Nov 16</a:t>
            </a:r>
            <a:r>
              <a:rPr lang="en-US" alt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Wednesday Nov 18</a:t>
            </a:r>
            <a:r>
              <a:rPr lang="en-US" alt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RR: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week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beam and set operating parameters (orbits, tune, 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2.5Mhz beam and extract to Muon start 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measurements and adjustments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Aperture scans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 instrumentation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Slip Stacking / Operating Point Studies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operating intensity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BDC538-AFE1-4C0B-BEE2-DC18C82A9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86" y="679629"/>
            <a:ext cx="8672513" cy="5713914"/>
          </a:xfrm>
        </p:spPr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BNB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week: Power Supply Turn on and check out has commenced.  We will resolve any issues this week.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Monday Nov 9</a:t>
            </a:r>
            <a:r>
              <a:rPr lang="en-US" alt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CDC testing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Wednesday Nov 11</a:t>
            </a:r>
            <a:r>
              <a:rPr lang="en-US" alt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(earliest)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Sign Off </a:t>
            </a:r>
            <a:r>
              <a:rPr lang="en-US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to follow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Beam Lines</a:t>
            </a:r>
          </a:p>
          <a:p>
            <a:pPr lvl="1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of Nov 16</a:t>
            </a:r>
            <a:r>
              <a:rPr lang="en-US" sz="1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Complete walkthrough turn on power Supplies</a:t>
            </a:r>
          </a:p>
          <a:p>
            <a:pPr lvl="1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of the 23</a:t>
            </a:r>
            <a:r>
              <a:rPr lang="en-US" sz="1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beam to Switch Yard Absorber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AB6225-D2A9-4E55-AD6F-B64E997B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Beam 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1C819-0499-465F-8FF9-2830FDC98E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36FD6-A048-4FAD-8D96-F0E43C01C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95613-95DD-4267-A9ED-4FCB2C4BA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25026-D0FC-4834-BDD2-C9769C6E2803}"/>
              </a:ext>
            </a:extLst>
          </p:cNvPr>
          <p:cNvSpPr txBox="1"/>
          <p:nvPr/>
        </p:nvSpPr>
        <p:spPr>
          <a:xfrm>
            <a:off x="5062026" y="1558442"/>
            <a:ext cx="42126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Potential Hold off</a:t>
            </a:r>
          </a:p>
          <a:p>
            <a:pPr marL="285750" indent="-285750">
              <a:buFont typeface="Times New Roman" panose="02020603050405020304" pitchFamily="18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Shielding Assessment needs to be modified and review prior to safety sign off.  Could have it sometime next. </a:t>
            </a:r>
          </a:p>
          <a:p>
            <a:pPr marL="285750" indent="-285750">
              <a:buFont typeface="Times New Roman" panose="02020603050405020304" pitchFamily="18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Alignment of RR/MM from LBNF site Prep impacts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75A3EE1E-14F7-4E44-BEAA-B91A4625438F}"/>
              </a:ext>
            </a:extLst>
          </p:cNvPr>
          <p:cNvCxnSpPr>
            <a:cxnSpLocks/>
          </p:cNvCxnSpPr>
          <p:nvPr/>
        </p:nvCxnSpPr>
        <p:spPr>
          <a:xfrm flipV="1">
            <a:off x="3338286" y="1764195"/>
            <a:ext cx="1647374" cy="74677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92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B6CC9-347D-4A8C-B1E8-37ABB6A9F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7" y="127554"/>
            <a:ext cx="4874962" cy="4571768"/>
          </a:xfrm>
        </p:spPr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NuMI</a:t>
            </a:r>
          </a:p>
          <a:p>
            <a:pPr lvl="1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of Beam line:</a:t>
            </a:r>
          </a:p>
          <a:p>
            <a:pPr lvl="2"/>
            <a:r>
              <a:rPr lang="en-US" sz="1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V108 Power supply work</a:t>
            </a:r>
          </a:p>
          <a:p>
            <a:pPr lvl="3"/>
            <a:r>
              <a:rPr lang="en-US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 transformer needs to be replace will be completed this week if all goes well.  </a:t>
            </a:r>
          </a:p>
          <a:p>
            <a:pPr lvl="1"/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of Target Hall :</a:t>
            </a:r>
          </a:p>
          <a:p>
            <a:pPr lvl="2"/>
            <a:r>
              <a:rPr lang="en-US" sz="1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Horn 2</a:t>
            </a:r>
          </a:p>
          <a:p>
            <a:pPr lvl="3"/>
            <a:r>
              <a:rPr lang="en-US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Hi-pot successfully </a:t>
            </a:r>
          </a:p>
          <a:p>
            <a:pPr lvl="3"/>
            <a:r>
              <a:rPr lang="en-US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Aligned </a:t>
            </a:r>
          </a:p>
          <a:p>
            <a:pPr lvl="3"/>
            <a:r>
              <a:rPr lang="en-US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 to stripline</a:t>
            </a:r>
          </a:p>
          <a:p>
            <a:pPr lvl="2"/>
            <a:r>
              <a:rPr lang="en-US" sz="1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Horn 1</a:t>
            </a:r>
          </a:p>
          <a:p>
            <a:pPr lvl="3"/>
            <a:r>
              <a:rPr lang="en-US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HVAC work is complete</a:t>
            </a:r>
          </a:p>
          <a:p>
            <a:pPr lvl="3"/>
            <a:r>
              <a:rPr lang="en-US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Alignment is complete </a:t>
            </a:r>
          </a:p>
          <a:p>
            <a:pPr lvl="3"/>
            <a:r>
              <a:rPr lang="en-US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HI-pot failed</a:t>
            </a:r>
          </a:p>
          <a:p>
            <a:pPr lvl="4"/>
            <a:r>
              <a:rPr lang="en-US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Horn 1 passed it Hi-pot prior to the installation of the Air-Cooling system and Alignment. 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F9916-F0F6-4F3A-97A9-8B4BB29770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78587-FC73-4F5E-9E26-EB4A74F52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5CD29-E87B-4E02-876D-0724A62D1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0088B1-6E40-45CF-B026-E2F5389F160E}"/>
              </a:ext>
            </a:extLst>
          </p:cNvPr>
          <p:cNvGrpSpPr/>
          <p:nvPr/>
        </p:nvGrpSpPr>
        <p:grpSpPr>
          <a:xfrm>
            <a:off x="5568462" y="75233"/>
            <a:ext cx="3517661" cy="2679690"/>
            <a:chOff x="5156523" y="3055715"/>
            <a:chExt cx="3973975" cy="2980482"/>
          </a:xfrm>
        </p:grpSpPr>
        <p:pic>
          <p:nvPicPr>
            <p:cNvPr id="8" name="Picture 7" descr="A picture containing indoor, train, sitting, old&#10;&#10;Description automatically generated">
              <a:extLst>
                <a:ext uri="{FF2B5EF4-FFF2-40B4-BE49-F238E27FC236}">
                  <a16:creationId xmlns:a16="http://schemas.microsoft.com/office/drawing/2014/main" id="{63690653-F011-4E18-B99A-6C94C138C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5156523" y="3055715"/>
              <a:ext cx="3973975" cy="298048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1A8E3B-AF5E-4135-B3B3-72F484699E71}"/>
                </a:ext>
              </a:extLst>
            </p:cNvPr>
            <p:cNvSpPr txBox="1"/>
            <p:nvPr/>
          </p:nvSpPr>
          <p:spPr>
            <a:xfrm>
              <a:off x="6074720" y="3290500"/>
              <a:ext cx="15010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highlight>
                    <a:srgbClr val="C0C0C0"/>
                  </a:highlight>
                </a:rPr>
                <a:t>Air cooling duct bank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A7CAD04-8E72-4BFB-A2FF-00F71D8F7B00}"/>
                </a:ext>
              </a:extLst>
            </p:cNvPr>
            <p:cNvCxnSpPr>
              <a:cxnSpLocks/>
            </p:cNvCxnSpPr>
            <p:nvPr/>
          </p:nvCxnSpPr>
          <p:spPr>
            <a:xfrm>
              <a:off x="6956385" y="3567499"/>
              <a:ext cx="86800" cy="58054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67720F-2A06-4625-B6A4-76369F7CA990}"/>
                </a:ext>
              </a:extLst>
            </p:cNvPr>
            <p:cNvSpPr txBox="1"/>
            <p:nvPr/>
          </p:nvSpPr>
          <p:spPr>
            <a:xfrm>
              <a:off x="8059983" y="4026189"/>
              <a:ext cx="891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highlight>
                    <a:srgbClr val="C0C0C0"/>
                  </a:highlight>
                </a:rPr>
                <a:t>Water lines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F656045-2047-43A8-81F5-5CDE3469C14E}"/>
                </a:ext>
              </a:extLst>
            </p:cNvPr>
            <p:cNvCxnSpPr>
              <a:cxnSpLocks/>
            </p:cNvCxnSpPr>
            <p:nvPr/>
          </p:nvCxnSpPr>
          <p:spPr>
            <a:xfrm>
              <a:off x="8381990" y="4303188"/>
              <a:ext cx="1" cy="44205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C6CFC92-0755-4498-86B2-A8FD72DDAFB0}"/>
              </a:ext>
            </a:extLst>
          </p:cNvPr>
          <p:cNvSpPr txBox="1"/>
          <p:nvPr/>
        </p:nvSpPr>
        <p:spPr>
          <a:xfrm>
            <a:off x="102301" y="4996108"/>
            <a:ext cx="91187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situation is sliding the NuMI schedule  by about 1 week…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 issue have limited personnel on site associated with our Target Hall work.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one tested positive, but we are self quarantining as per lab guidelines 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plan is being put together such that we can move forward as of Monday with the personnel on hand. 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information will follow as a plan develops. 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14E966-3D65-452B-9FDF-B129B58400BB}"/>
              </a:ext>
            </a:extLst>
          </p:cNvPr>
          <p:cNvSpPr txBox="1"/>
          <p:nvPr/>
        </p:nvSpPr>
        <p:spPr>
          <a:xfrm>
            <a:off x="5309675" y="2974201"/>
            <a:ext cx="40352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Remaining work -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Install Horn-1 Strip line Jumper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Pot SL + H1 + H2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  Strip Line Jumper at Cap Bank in PS room underground.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Interlocks/Safety System tests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Pulse Test horns.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Remove Target for beam-based alignment of horn.</a:t>
            </a:r>
            <a:endParaRPr lang="en-US" sz="1200" dirty="0"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9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DB7D5A-489F-4195-95F8-9969F9DBE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834389"/>
            <a:ext cx="8672513" cy="559543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schedule is based on p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revious start-ups where Muon first sees beam about 3-5 days after Main Injector/Recycler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receive beam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with higher intensity and faster cycle time beam after 6-8 days.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Checkout and final Safety system test will take place between 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 16</a:t>
            </a:r>
            <a:r>
              <a:rPr lang="en-US" sz="1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-20</a:t>
            </a:r>
            <a:r>
              <a:rPr lang="en-US" sz="1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Beam to Muon Campus Friday ~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 20</a:t>
            </a:r>
            <a:r>
              <a:rPr lang="en-US" sz="1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Initial start-up in 8 GeV mode (Mu2e mode), where 8 GeV protons are sent from the Recycler (RR) to the Delivery Ring (DR).  </a:t>
            </a:r>
          </a:p>
          <a:p>
            <a:pPr lvl="1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 20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rd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accent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Spend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 2-3 days establishing circulating beam in the DR, correcting beamline and DR orbits, working on improving efficiency and possibly doing some beamline optics measurements with 1-bumps.</a:t>
            </a:r>
          </a:p>
          <a:p>
            <a:pPr lvl="1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~Nov 23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witch to g-2 mode and send 3.1 GeV beam to the DR. Check beamline ion chambers for proper yield and tune up for maximum beam intensity to the DR. </a:t>
            </a:r>
          </a:p>
          <a:p>
            <a:pPr lvl="2"/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g-2 schedule allows, send muons down M4/M5 to the g-2 Ring and tune up positions. All of this can be done with lower intensity and cycle time beam.</a:t>
            </a:r>
          </a:p>
          <a:p>
            <a:pPr lvl="1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Nov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When RR and g-2 are ready, send g-2 8 cycles/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cycle with moderately high intensity (~ 7E11 per pulse) so that they can check out their experiment and prepare for physics.</a:t>
            </a:r>
          </a:p>
          <a:p>
            <a:pPr lvl="1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~Dec 7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When g-2 is ready to take physics quality, switch to 16 pulse operation and ask RR to deliver 1E12 per pulse as soon as they are able. </a:t>
            </a:r>
          </a:p>
          <a:p>
            <a:pPr lvl="2"/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During this Time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experts will be working on tuning up the RRRF to narrow them up th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bunches as much as possible, then g-2 does kicker timing scans.</a:t>
            </a:r>
          </a:p>
          <a:p>
            <a:pPr lvl="1"/>
            <a:endParaRPr lang="en-US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will be a need for significantly more Mu2e studies in FY21, which will need to be scheduled to minimize the impact to g-2.</a:t>
            </a:r>
          </a:p>
          <a:p>
            <a:pPr marL="457200" lvl="1" indent="0">
              <a:buNone/>
            </a:pP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8919B1-A422-4771-8E2E-85E16D41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Campus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22A1C2-439B-4802-88FD-1931AF0224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11/5/2020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58E80-2176-44D3-9A94-B254B9AFB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EF3A1-F6C5-461C-9DCF-902D7BF81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065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10831</TotalTime>
  <Words>1097</Words>
  <Application>Microsoft Office PowerPoint</Application>
  <PresentationFormat>On-screen Show (4:3)</PresentationFormat>
  <Paragraphs>171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Helvetica</vt:lpstr>
      <vt:lpstr>Symbol</vt:lpstr>
      <vt:lpstr>Times New Roman</vt:lpstr>
      <vt:lpstr>Wingdings</vt:lpstr>
      <vt:lpstr>Fermilab_PPT_090815</vt:lpstr>
      <vt:lpstr>Worksheet</vt:lpstr>
      <vt:lpstr>PowerPoint Presentation</vt:lpstr>
      <vt:lpstr>PowerPoint Presentation</vt:lpstr>
      <vt:lpstr>Proton Source Status/Startup</vt:lpstr>
      <vt:lpstr>Booster Studies</vt:lpstr>
      <vt:lpstr>MI Startup Activities</vt:lpstr>
      <vt:lpstr>External Beam line</vt:lpstr>
      <vt:lpstr>PowerPoint Presentation</vt:lpstr>
      <vt:lpstr>Muon Campus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Consolato Gattuso</cp:lastModifiedBy>
  <cp:revision>269</cp:revision>
  <cp:lastPrinted>2016-04-05T12:58:00Z</cp:lastPrinted>
  <dcterms:created xsi:type="dcterms:W3CDTF">2016-03-03T19:44:14Z</dcterms:created>
  <dcterms:modified xsi:type="dcterms:W3CDTF">2020-11-05T17:39:09Z</dcterms:modified>
</cp:coreProperties>
</file>